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7" r:id="rId6"/>
    <p:sldId id="264" r:id="rId7"/>
    <p:sldId id="272" r:id="rId8"/>
    <p:sldId id="260" r:id="rId9"/>
    <p:sldId id="276" r:id="rId10"/>
    <p:sldId id="279" r:id="rId11"/>
    <p:sldId id="269" r:id="rId12"/>
    <p:sldId id="271" r:id="rId13"/>
    <p:sldId id="273" r:id="rId14"/>
    <p:sldId id="274" r:id="rId15"/>
    <p:sldId id="275" r:id="rId16"/>
    <p:sldId id="259" r:id="rId17"/>
    <p:sldId id="278" r:id="rId18"/>
    <p:sldId id="280" r:id="rId19"/>
    <p:sldId id="267" r:id="rId20"/>
    <p:sldId id="277" r:id="rId21"/>
    <p:sldId id="268" r:id="rId2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ek Paździerkiewicz" initials="JP" lastIdx="3" clrIdx="0">
    <p:extLst>
      <p:ext uri="{19B8F6BF-5375-455C-9EA6-DF929625EA0E}">
        <p15:presenceInfo xmlns:p15="http://schemas.microsoft.com/office/powerpoint/2012/main" userId="786d2b69c30af8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10:02.53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126 4349,'-1'-2,"0"0,0 0,-1 0,1 0,1 0,-1 0,0 0,0 0,1 0,-1-1,1 1,0 0,0 0,0 0,0-1,0 1,0 0,0 0,1 0,-1-1,1 1,-1 0,1 0,0 0,0 0,2-3,4-9,1 1,17-22,-14 19,4-9,19-41,-6 10,-21 40,-1-1,-1 1,0-1,-1 0,3-29,-2 15,1-19,-2 0,-5-74,0 51,-1 48,0 1,-7-28,4 26,-2-45,5 22,-11-73,1 13,0-5,4 57,4 0,4-107,2 61,-1 91,0-1,1 1,1-1,-1 1,2 0,0 0,0 0,9-16,-8 14,-1 0,-1-1,0 1,0-1,-2 0,0-20,5-35,6-53,-9 67,-1 47,0 0,0 0,0 1,1-1,1 0,4-9,-3 9,-1-1,0 0,-1 0,4-15,-2-30,-2 1,-6-74,1 22,0 18,5-96,8 102,-6 52,3-54,-6 52,8-45,-4 45,0-39,-5-356,-2 203,2 212,0 1,1 1,0-1,1 0,0 0,9-18,-7 17,0 0,-1 0,-1 0,0-1,2-15,-4 17,0-1,-1 1,0-1,-1 1,-4-23,4 32,0-1,0 0,0 0,-1 1,1-1,-1 0,1 1,-1 0,0-1,0 1,0 0,0 0,-1 0,1 0,0 0,-1 1,1-1,-1 1,0-1,1 1,-1 0,0 0,0 0,0 1,0-1,0 1,0-1,-3 1,5 0,-14-2,0 2,0-1,-24 4,36-3,0 0,0 1,0 0,0-1,0 1,0 0,0 0,0 1,0-1,1 1,-1-1,1 1,-1 0,1 0,-1 0,1 0,0 0,0 1,0-1,0 1,1-1,-1 1,1 0,-2 3,-8 43,10-39,-1-1,0 1,-1-1,0 0,-8 17,4-11,-1 0,2 1,0 0,1 0,1 0,0 1,1-1,1 1,0 0,1 19,2 619,1-261,-3-362,0-1,-12 58,6-39,2 1,3 0,4 65,0-19,-1-87,-1-1,-1 0,1 0,-1 0,-1 0,0 0,0 0,-1 0,0 0,-8 15,6-14,0 1,1 0,1 0,-1 0,2 0,0 0,-2 19,5 85,1-84,-2 0,-3 39,-4-28,1-3,-2 55,7-81,-1 0,0 0,-1 0,0 0,-10 24,7-23,1 1,1 0,0 0,-2 20,3 263,6-145,9-9,-5-95,-1 52,-7 776,1-853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22:49.92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129 3336,'1'0,"0"0,0 0,-1 0,1 0,0 0,-1 0,1 0,0 0,0 0,-1 0,1 1,0-1,-1 0,1 0,0 1,-1-1,1 0,0 1,-1-1,1 1,0 0,-4 10,1-9,0 0,0 0,0 0,-1 0,1 0,0-1,-1 1,1-1,-5 2,2-1,-1-1,0 0,1 0,-1 0,0-1,0 0,0 0,0-1,1 0,-1 0,-6-2,10 3,0 0,0-1,1 0,-1 1,0-1,0 0,1 0,-1 0,0 0,1-1,-1 1,1 0,0-1,-1 1,1 0,0-1,0 0,0 1,0-1,0 0,0 1,0-1,1 0,-1 0,1 0,-1 0,1 0,0 1,0-1,-1 0,1 0,1 0,-1 0,0 0,0 0,2-3,-1-2,1-1,-1 1,2 0,-1 0,1 1,0-1,0 0,1 1,0 0,0 0,0 0,1 0,10-9,38-34,-51 47,0 0,0 0,-1-1,1 1,-1 0,1-1,-1 1,0-1,0 1,0-1,0 1,0-1,-1 0,1 1,-1-1,0-4,-1-53,-1 35,1 8,-2 0,0 0,0 0,-8-21,5 22,2 0,0-1,1 0,-2-30,4-1,3-61,-1 103,1-1,0 1,0 0,0 0,1 0,0 0,0 0,0 0,1 1,0 0,8-10,-7 10,0-1,0 0,-1-1,0 1,0-1,-1 0,0 1,5-16,-7 12,0 1,0-1,-1 1,0-1,-1 0,0 1,-1-1,0 1,0-1,-1 1,0 0,-7-12,1-5,4 6,1 1,1-1,1 0,0 0,2 0,3-35,-1-8,-2 20,-2 24,2 1,0-1,2 1,0-1,0 1,8-26,-5 28,-1 1,0-1,-2 0,0-1,0-29,-11-85,-1-1,10 101,0-29,11-83,-10 140,-1 0,1 0,-1-1,0 1,0 0,0 0,-1 0,-1-7,2 10,0-1,0 1,0 0,-1-1,1 1,0 0,0-1,-1 1,1 0,0-1,0 1,-1 0,1-1,0 1,-1 0,1 0,-1-1,1 1,0 0,-1 0,1 0,0 0,-1 0,1 0,-1-1,1 1,-1 0,-17 10,9-2,6-4,0-1,0 0,0 0,0-1,-1 1,1-1,-1 1,0-1,1 0,-1-1,0 1,0-1,0 1,-8 0,11-2,1-1,-1 1,0 0,0-1,0 0,1 1,-1-1,0 1,1-1,-1 0,0 0,1 1,-1-1,1 0,-1 0,1 0,0 1,-1-1,1 0,0 0,0 0,-1 0,1 0,0 0,0 0,0 0,0 0,0 1,0-1,0 0,1-1,3-32,-4 33,4-16,1 1,0-1,1 2,1-1,0 1,19-29,-18 30,-1 0,12-31,-11 23,-3 10,-1 0,0 0,-1-1,0 1,2-21,-5 28,0-1,0 0,-1 0,0 0,0 0,0 1,-1-1,1 0,-1 1,-1 0,1-1,-1 1,0 0,-5-7,7 11,-5-8,0 0,0 1,-1 0,0 0,-1 0,0 1,0 1,0-1,-1 1,-13-7,21 13,-1 0,1-1,-1 1,1 0,0-1,-1 0,1 1,0-1,-1 0,1 1,0-1,0 0,0 0,0 0,0 0,0 0,0 0,0 0,0-1,0 1,1 0,-1 0,0-1,1 1,-1 0,1-1,0 1,-1-1,1 1,0 0,0-1,0 1,0-1,0 1,0-1,1-1,1-3,0 0,1 0,0 0,0 0,1 1,0 0,4-6,18-18,-22 25,1-1,0 0,-1 0,0-1,-1 1,1-1,-1 1,0-1,0 0,2-8,-2 1,0 1,0-2,0-19,-3 28,0-1,0 1,0 0,-1 0,0 0,0 0,0 0,-1 0,1 0,-1 0,-5-9,4 9,0 0,1 0,0 0,0-1,0 1,1-1,-1 0,2 1,-2-13,4-58,0 33,-1 3,9-61,-6 31,-4 68,0 6,0 19,-1-3,0 1,-1-1,-7 32,6-41,0-1,0 0,-1-1,0 1,-1-1,0 0,-1 0,-12 16,14-19,0 0,0 0,1 0,0 1,1-1,-1 1,1 0,-2 8,-11 32,7-34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23:55.16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195 0,'-14'160,"16"-41,-4 99,1-209,-1 1,0-1,-7 16,6-16,0 1,1-1,-4 19,4 242,4-135,-3-55,3 86,-1-158,0 0,1-1,0 1,5 10,6 28,1 38,-8-53,-1 0,1 43,2 36,-3-57,-3-41,0 0,8 24,-6-25,-1 0,0 0,-1 0,1 14,4 67,-1 28,-6 988,-1-1097,0 0,-1 0,0 0,-6 19,4-19,1 1,0 0,-2 24,5 23,1-33,-2-1,0 1,-6 25,2-14,2 1,1-1,4 54,0-10,0-35,-1-31,0 1,-1 0,-1 0,0 0,-1-1,-1 1,-8 26,9-34,0 0,1 0,0 0,0 1,1-1,0 0,0 1,1-1,2 11,1 24,-4-29,-1-1,0 1,-1 0,0-1,-1 0,0 0,-1 0,-7 15,9-22,0-1,0 1,1 0,0-1,0 1,1 0,-1 0,1 0,1-1,-1 1,1 0,0 0,0-1,1 1,-1 0,1-1,3 7,-4-11,-1 0,1 1,-1-1,1 1,-1-1,0 1,1 0,-1-1,0 1,0-1,0 1,-1-1,1 1,0-1,0 1,-1-1,1 1,-1-1,1 1,-1-1,0 1,0-1,1 0,-1 1,0-1,0 0,0 0,-1 0,1 0,0 0,0 0,0 0,-1 0,1 0,-3 0,2 0,-1 0,1 0,-1-1,0 1,1-1,-1 0,1 0,-1 0,0 0,1 0,-1-1,0 1,1-1,-1 1,1-1,-1 0,1 0,-1 0,1-1,-4-1,3 0,-1 1,1-1,0 0,-1 0,1 0,1-1,-1 1,0-1,1 0,0 1,0-1,0 0,0 0,1 0,-1 0,1-1,0 1,0 0,1-1,-1 1,1 0,0-1,1-6,-2-2,-1 0,0 0,-6-21,5 25,1 1,0-1,0 0,1 0,0-1,0 1,1 0,1 0,1-11,0 4,0 0,0-25,-2 26,0 0,2 1,3-18,29-54,-19 34,-7 29,-1-1,-1 0,-2 0,3-42,-7 57,1-1,-1 1,1 0,1 0,0 0,0 0,1 0,6-14,-6 10,0 1,0-1,-1 0,-1 0,0 0,0 0,-2 0,-2-16,2-15,1 43,0-1,0 1,0-1,0 1,0 0,0-1,0 1,0-1,-1 1,1 0,0-1,-1 1,1 0,-1 0,1-1,-1 1,0 0,0 0,1 0,-1-1,0 1,0 0,0 0,0 0,0 1,0-1,-1 0,1 0,0 1,-2-2,1 2,0 0,0 1,0-1,0 0,0 1,1-1,-1 1,0-1,0 1,0 0,1 0,-1 0,0 0,1 0,-1 0,1 0,-1 1,1-1,0 0,-1 1,-1 2,0 1,-2 1,1 0,-1 0,0-1,0 1,0-1,-1 0,1-1,-1 1,-1-1,-8 4,15-8,0-1,-1 1,1 0,0-1,-1 1,1 0,0-1,-1 1,1-1,0 1,0 0,0-1,-1 1,1-1,0 1,0-1,0 1,0-1,0 1,0-1,0 1,0 0,0-1,0 1,0-1,0 1,0-1,0 1,1-1,1-24,-1 18,1-4,0 0,1 0,0 1,1-1,6-13,8-25,-13 35,1 0,0 1,9-16,4-7,-4 8,-12 24,0-1,0 0,-1 1,0-1,0 0,0 0,-1 0,1 0,-1 0,0-1,0-6,-1 6,-2-277,-12 183,8 70,2-1,-1-39,6 60,-1 0,0 0,-1 0,0-1,-1 1,0 0,0 0,-1 1,-1-1,0 0,-6-11,7 15,0-1,1 1,-1-1,1 0,1 1,-1-1,1 0,0 0,1 0,0 0,1-9,-4-26,-2-13,2 0,5-57,-4-58,1 163,0 0,-1 0,0 0,0 1,-4-8,3 7,1 0,-1 0,1 0,1 0,-2-9,0-40,-5-45,-7 46,11 45,1 0,0-1,1 1,0-1,-1-17,4-424,-7 394,4 48,1 0,0 0,0 0,1-1,0 1,2-13,2-5,-2-1,-1-45,1-21,5 47,1-25,-8 56,2 0,0 0,1 0,6-22,-8 36,0 0,1 0,-1 0,0 1,1-1,0 0,-1 1,1-1,0 1,0-1,1 1,-1 0,0 0,1 0,3-2,0 1,0 1,0 0,0 0,1 0,8-1,-7 2,0-1,-1 0,1 0,-1-1,10-4,-12 5,-1-1,1 1,0 0,0 1,0-1,0 1,0 0,0 0,0 1,9-1,-12 1,-1 1,1-1,0 0,0 1,0-1,0 1,-1-1,1 1,0 0,-1 0,1 0,0 0,-1 0,1 0,-1 0,1 0,-1 1,0-1,0 0,1 1,-1-1,0 1,0 0,-1-1,1 1,0 0,0 0,-1-1,1 1,-1 0,1 3,8 84,-3 1,-7 106,-1-66,2-99,-1-17,0 0,2 0,0 0,0-1,1 1,1 0,5 17,-2-13,-2 0,0 0,-1 0,-1 1,-1-1,-1 22,3 37,3 97,-6-160,0-57,11-335,-6 55,-7 182,0 98,1 29,0 1,0 0,2-1,0 1,0-1,7-25,-3 26,-1 5,-1-1,0 0,-1 0,1 0,0-13,0 7,0 1,2-1,-1 1,13-25,-5 11,1-1,20-33,9-17,-14 33,-23 36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24:15.18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89 1,'0'15,"1"1,0-1,0 1,2-1,0 0,8 23,-7-19,0 0,-1 0,-2 0,1 0,-2 0,-3 30,0 10,5 59,-4 119,-1-213,2-13,0 0,0 1,2 17,7 82,-8 118,-3-90,18 31,-14-89,-3 90,0-162,1 1,-2-1,0 1,0-1,-5 11,4-11,0 0,0 0,2 1,-1-1,-1 16,1 260,5-144,0-35,-4 113,-12-149,10-52,0-1,-2 26,6 170,7-147,0 42,-6-89,1 1,0-1,1 0,7 21,-6-26,1 1,-1-1,0 1,-1 0,0 0,0 23,-3-25,0 3,0-1,-5 30,4-40,0 0,-1 0,1-1,-1 1,0 0,-1-1,1 1,-1-1,0 0,0 0,0 0,-7 7,8-9,0 0,-1 0,1 0,0 0,-1-1,1 1,-1-1,0 0,0 1,1-1,-1 0,0-1,0 1,-4 0,5-1,1 0,-1-1,1 1,0-1,-1 1,1-1,0 0,-1 1,1-1,0 0,0 0,0 0,0 0,0 0,0 0,0 0,0 0,0 0,0-1,0 1,1 0,-1-1,1 1,-1 0,1-1,-1 1,1-1,0 1,0 0,0-1,0-1,-3-14,1 0,1 0,0 0,1 0,1 0,5-26,0 29,0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24:16.68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47 1139,'-1'-7,"0"1,0-1,-1 0,0 0,0 1,-1-1,1 1,-5-7,3 6,1 0,0-1,0 0,1 0,-3-12,0-51,7-85,0 49,-2 63,-1-8,10-89,-3 79,-2-1,-6-71,0 29,2 99,0-1,0 1,-1 0,0-1,0 1,0 0,-1-1,0 1,-4-9,1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25:12.60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349 157,'-1'0,"-1"1,1-1,0 1,0-1,0 1,0 0,0-1,0 1,0 0,1-1,-1 1,0 0,0 0,1 0,-1 0,0 0,1 0,-1 0,1 0,-1 0,1 0,-1 0,1 1,0-1,0 0,0 0,-1 2,-3 38,4-37,-1 19,0-1,2 1,1-1,1 0,7 28,-2-16,-2-4,2 1,2-1,18 42,-23-60,0 0,-1 1,0 0,-1 0,0 1,-1-1,0 14,-3 99,-2-54,3-38,1-5,-1-1,-1 1,-1-1,-2 0,-1 0,-12 39,11-47,1 1,1-1,1 1,1 0,0 0,3 26,-1-24,0 0,-1 0,-2 1,-8 33,2-24,0 1,3 0,0 1,2 0,1 36,5 409,-1-472,-1 0,0 0,-1 0,0 0,0 0,-1 0,1 0,-2-1,1 1,-1-1,0 1,-1-1,0 0,0 0,-1 0,-8 10,-15 24,25-35,1-1,-1 1,-1-1,1 0,-1 0,0-1,0 1,0-1,-1 0,1 0,-10 6,12-10,0 1,0-1,-1 1,1-1,0 0,-1 1,1-1,0 0,-1-1,1 1,0 0,-1-1,1 1,0-1,0 0,0 0,-1 0,1 0,-3-2,-40-30,29 19,-14-5,26 18,1-1,0 1,-1-1,1 0,0 0,0 0,0 0,1-1,-1 1,1-1,-1 0,1 1,0-1,0 0,0-1,0 1,0 0,1 0,0-1,-1 1,0-5,1-11,0 0,1 1,1-1,0 0,2 1,6-28,4-31,-5 8,10-169,-20 91,3-192,1 324,1 0,0-1,1 1,10-23,-9 23,0 1,-1-1,0 0,-1 0,1-18,-4-83,-2 72,2 1,2 0,12-63,-8 60,-1-1,-2 0,-5-76,-1 30,3-256,0 315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25:29.0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178 221,'-12'0,"-3"0,1 0,-1-1,1 0,-1-1,-22-6,34 7,0 0,-1 0,1-1,0 0,0 1,0-1,1 0,-1 0,0-1,1 1,-1-1,1 1,0-1,0 0,0 0,0 1,1-1,-1-1,1 1,-1 0,1 0,0 0,0-1,1 1,-1-1,1 1,0 0,-1-1,2-4,-1 4,1 0,-1 0,1 0,0-1,1 1,-1 0,1 1,-1-1,1 0,1 0,-1 1,0-1,1 1,-1 0,1 0,0 0,0 0,6-4,0 0,1 1,0-1,0 2,0-1,17-4,-21 7,1 1,0 0,-1 1,1-1,0 1,0 1,-1-1,1 1,0 0,0 1,0 0,0 0,-1 0,10 4,-9-2,1 0,-1 1,0 0,0 1,-1 0,1 0,-1 0,0 1,0-1,-1 2,8 10,-7-10,0-1,0 0,0 0,0-1,1 1,0-2,15 9,58 23,-64-29,0-1,1-1,0-1,0 0,0-1,29 1,91-5,-62-2,-25-1,-48 4,0 0,0 0,0 0,-1-1,1 1,0-1,0 1,-1-1,1 0,0 1,-1-1,1 0,-1 0,1 0,-1 0,1-1,-1 1,0 0,0-1,1 1,-1 0,0-1,0 0,1-2,-3 2,-1 0,1 0,-1 0,1 0,-1 0,0 0,1 1,-1-1,0 0,0 1,0 0,-1-1,-3-1,-7-6,6 3,0 1,0-1,-1 1,0 0,0 1,-1 0,1 0,-1 1,-15-4,0 2,-1 2,-31-1,28 3,16-1,0 0,1 0,-1-2,1 1,-15-7,14 5,0 0,0 1,-1 1,-19-3,-11-1,28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25:30.29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11 26,'0'-5,"-5"-5,0-1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4:50:13.05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102 226,'-7'31,"6"-30,1 0,0 0,0 0,0 0,0 0,1 1,-1-1,0 0,0 0,1 0,-1 0,1 0,-1 0,1 0,-1 0,1 0,-1 0,1 0,0-1,0 1,-1 0,1 0,0 0,0-1,0 1,0-1,0 1,0-1,0 1,0-1,0 1,0-1,0 0,0 1,0-1,1 0,-1 0,0 0,0 0,0 0,0 0,0 0,0-1,0 1,3-1,-2 1,-1-1,1 1,0-1,0 0,0 0,0 0,0 0,-1 0,1 0,0 0,-1 0,1-1,-1 1,0-1,1 1,-1-1,0 1,0-1,0 0,0 0,0 1,0-1,0 0,-1 0,1 0,0-3,-1-15,0 13,0 0,0 0,1 0,0 0,0 0,1 0,-1 0,1 1,1-1,5-11,-7 17,0 0,0 0,0-1,0 1,-1 0,1-1,0 1,-1-1,1 1,-1-1,1 1,-1-1,0 0,0 1,0-1,0 1,0-1,0 1,0-1,0 0,-1 1,1-1,0 1,-1-1,0 1,1-1,-1 1,0 0,0-1,1 1,-3-2,1 1,-1 1,0-1,1 1,-1-1,0 1,0 0,0 0,0 1,1-1,-1 0,0 1,-1 0,1 0,0 0,-3 0,0 1,0 0,0 1,0-1,0 1,-11 5,-15 5,31-12,1 0,-1 0,1 0,0 0,-1 0,1 0,0 0,-1 0,1 0,0 0,-1 0,1 0,-1 0,1 0,0 0,-1 0,1 0,0-1,-1 1,1 0,0 0,-1 0,1-1,0 1,0 0,-1 0,1-1,0 1,0 0,0-1,-1 1,1-1,-2-15,8-22,-5 32,-1 5,1-1,0 0,-1 1,1-1,0 1,0-1,0 1,0-1,0 1,0 0,1-1,-1 1,0 0,1 0,-1 0,0 0,1 0,0 0,2-1,1 0,0 0,0 1,0-1,0 1,10-1,-15 2,0 0,0 0,1 0,-1 0,0 0,1 0,-1 0,0 0,1 0,-1 0,0 0,0 0,1 0,-1 0,0 0,0 0,1 0,-1 1,0-1,0 0,1 0,-1 0,0 0,0 1,1-1,-1 0,0 0,0 1,0-1,0 0,1 0,-1 1,0-1,0 0,0 0,0 1,0-1,-3 14,-13 9,10-19,-14 9,17-9,12-5,-7 0,0 0,0 0,0 0,0 0,0-1,-1 1,1 0,0-1,-1 0,1 1,-1-1,1 0,-1 0,1-2,-1 2,0 1,0-1,1 0,-1 1,0-1,0 1,1 0,-1-1,1 1,-1 0,1 0,-1 0,1 0,0 0,0 0,-1 0,1 0,0 1,0-1,0 1,0-1,3 1,11-1,-9 0,1 1,-1 0,0 0,0 0,9 3,-38 24,-26 8,48-35,0 1,-1-1,1 0,0 0,-1 1,1-1,0 0,-1 0,1 0,0 1,-1-1,1 0,0 0,-1 0,1 0,0 0,-1 0,1 0,-1 0,1 0,0 0,-1 0,1 0,-1 0,1 0,0 0,-1 0,1 0,0 0,-1 0,1-1,0 1,-1 0,1 0,0 0,-1-1,1 1,0 0,-1 0,1-1,0 1,0 0,0-1,-1 1,1 0,0-1,0 1,0 0,0-1,-1 1,1 0,0-1,0 1,0-1,0 1,0 0,0-1,0 1,0-1,0 1,1-1,7-23,5 1,-18 23,-9 8,12-6,0-1,1 1,0-1,-1 1,1 0,0 0,0-1,0 1,0 0,0 0,0 0,0 0,1 0,-1 0,1 0,0 0,-1 1,1-1,0 0,0 0,0 0,1 0,-1 0,0 0,1 0,0 1,-1-1,1 0,2 3,-2-2,0-1,0 1,1 0,-1-1,1 1,-1-1,1 1,0-1,0 0,0 0,1 0,-1 0,0 0,1 0,0-1,-1 1,1-1,0 0,-1 0,6 2,-5-2,1 0,-1 0,0 1,1 0,-1 0,0-1,0 2,0-1,0 0,0 1,-1-1,1 1,-1 0,4 5,-2-3,-1 0,1 0,-1 1,0 0,0 0,-1 0,4 10,-6-14,1 1,-1-1,1 1,-1 0,0-1,0 1,0-1,0 1,0-1,-1 1,0 3,0-5,1-1,0 0,0 0,0 1,-1-1,1 0,0 0,0 1,-1-1,1 0,0 0,0 0,-1 1,1-1,0 0,-1 0,1 0,0 0,-1 0,1 0,0 0,-1 0,1 0,0 0,-1 0,1 0,0 0,-1 0,1 0,-18-10,0-14,10 14,8 10,0 0,0 0,0 0,0 0,0 0,0 1,0-1,0 0,0 0,0 0,0 0,0 0,1 0,-1 0,0 0,0 0,0 1,0-1,0 0,0 0,0 0,0 0,-1 0,1 0,0 0,0 0,0 0,0 1,0-1,0 0,0 0,0 0,0 0,0 0,0 0,0 0,0 0,0 0,0 0,0 0,0 0,-1 0,1 1,0-1,0 0,0 0,0 0,0 0,0 0,0 0,0 0,0 0,-1 0,1 0,0 0,0 0,0 0,0 0,0 0,0 0,0 0,0 0,0 0,-1 0,1-1,1 16,0-11,0 0,-1 1,0-1,0 1,0-1,0 1,-1-1,1 0,-1 1,0-1,-1 0,1 1,-1-1,-2 5,2-14,1-1,0 1,1-1,-1 1,1-6,-1-24,0 20,1 0,3-27,4 81,-8-23,-1-1,-1 0,0 0,-1 0,0 0,-1 0,-11 20,16-35,0 0,0 0,0 1,0-1,0 0,1 0,-1 0,-1 1,1-1,0 0,0 0,0 0,0 1,0-1,0 0,0 0,0 0,0 1,0-1,0 0,0 0,-1 0,1 0,0 1,0-1,0 0,0 0,0 0,-1 0,1 0,0 0,0 0,0 1,0-1,-1 0,1 0,0 0,0 0,0 0,-1 0,1 0,0 0,0 0,0 0,-1 0,1 0,0 0,0 0,0 0,-1 0,1 0,0 0,0-1,0 1,-1 0,1 0,0 0,0 0,0 0,-1-1,-2-17,2-26,0 36,2-1,-1 0,1 0,0 1,1-1,0 1,0-1,5-9,-3 2,-3 14,-1 0,0 0,1 0,-1 0,1 0,0 0,0 0,-1 0,1 1,0-1,1 0,-1 1,2-3,-3 7,1 0,0-1,-1 1,0 0,0 0,0 0,0 0,0 0,-1 3,-3 10,-1 0,-9 20,9-24,1-1,0 1,0 0,1 1,-2 15,1-13,-4-17,6 0,1 0,-1 1,1-1,0 0,0 0,0 0,0-1,0 1,0 0,0-3,0-9,0 7,1 0,-1 1,0-1,-4-10,5 16,0 1,0-1,0 1,-1-1,1 1,0-1,-1 1,1-1,0 1,0 0,-1-1,1 1,-1 0,1-1,0 1,-1 0,1-1,-1 1,1 0,-1 0,1 0,-1-1,1 1,-1 0,1 0,-1 0,0 0,-1 0,1 1,0-1,0 1,0-1,0 1,0 0,0-1,0 1,0 0,0 0,0 0,0 0,0 0,0 0,0 1,0-1,0 1,-1 0,1-1,0 1,-1-1,1 0,-1 1,1-1,-1 0,0 0,1 0,-4 1,-1-8,4-13,10-13,-7 30,0 0,0-1,-1 1,1 0,0-1,-1 1,1-1,-1 1,0-1,0 1,0-1,0 1,0-1,-1 1,1-1,-1 1,0-1,-1-3,-2-6,1-1,1 0,-2-23,3 26,0 20,2 16,0-15,-1 1,0 0,-1-1,0 1,-1-1,-5 23,-5-11,9-24,4-15,13-81,-15 76,-1 24,0 10,1 0,0 39,1-50,0 0,0 0,0 0,1 0,-1 0,1 0,-1 0,1 0,-1-1,1 1,0 0,0 0,0 0,0-1,0 1,0-1,1 1,-1-1,3 3,-3-4,1 1,-1-1,0 0,0 0,0 0,1 0,-1-1,0 1,0 0,0 0,1-1,-1 1,0 0,0-1,0 0,0 1,0-1,0 0,0 1,0-1,0 0,0 0,0 0,0 0,-1 1,1-1,0 0,-1-1,1 1,-1 0,1 0,0-1,2-4,0 1,-1-1,1 1,-1-1,1-7,-2 10,0 0,0 0,1 0,-1 0,1 0,-1 1,1-1,0 0,0 1,4-4,-4 3,1 0,0 0,-1 0,0 0,0-1,3-6,18-30,-24 46,0 0,1 0,0 0,0 0,1 7,0 7,1 0,5-35,-5 6,1 0,1 0,-1 1,2-1,-1 1,1 0,0 0,9-10,-36 62,17-35,1 1,0-1,1 1,0-1,1 1,-3 18,-7 27,7-36,4-15,1-1,-1 1,-1 0,1 0,0-1,-1 1,0-1,-3 6,3-51,0 3,1 28,0 0,1 1,0-1,1 0,0 0,1 1,3-16,-11 73,-16 4,11-27,-14 43,22-59,-1-1,1 1,-2-1,1 0,-1 0,-6 8,8-12,3-13,0 6,-1 0,1 0,0 0,1 0,-1-1,2-6,6-4,0 0,21-25,-28 81,-1-39,-4 48,4-47,0 0,-1 0,0 0,0 0,0-1,0 1,0 0,0-1,-1 1,1 0,-1-1,0 0,0 1,-2 2,2-6,4-6,6-12,-4 10,1-7,-5 14,0 1,0-1,0 0,0 1,1-1,-1 0,1 1,-1-1,1 1,0-1,0 1,0 0,-1-1,1 1,0 0,1-1,-1 1,0 0,0 0,0 0,1 0,-1 0,1 0,-1 0,0 1,1-1,0 0,-1 1,1-1,-1 1,1 0,0-1,-1 1,1 0,-1 0,1 0,2 0,8 1,-7-2,-1 1,1 0,0 0,0 1,0 0,-1 0,9 2,-11-2,-1 0,0 0,0 0,0-1,-1 1,1 0,0 0,0 1,0-1,-1 0,1 0,-1 0,1 0,-1 1,1-1,-1 0,1 0,-1 1,0-1,0 0,0 1,0-1,0 0,0 1,0-1,0 0,-1 1,1-1,0 0,-1 0,1 1,-1-1,-1 2,2-2,0 0,0-1,0 1,0 0,-1-1,1 1,0 0,0 0,-1-1,1 1,0-1,-1 1,1 0,-1-1,1 1,-1-1,1 1,-1-1,1 1,-1-1,0 1,1-1,-1 0,0 1,1-1,-1 0,0 0,1 1,-1-1,0 0,1 0,-1 0,0 0,0 0,0 0,-1-1,-1 0,1 0,0 0,0 0,0 0,1-1,-1 1,0-1,0 1,1-1,-3-2,-3-4,1-1,0 0,1 0,-7-12,4-18,7 34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4:50:22.83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43 224,'4'-23,"-3"20,-1 0,1 0,-1 0,1-1,-1 1,0 0,0 0,-1 0,1 0,-1-4,-2-2,1-1,0 1,-1-20,3 26,0 0,0 0,0 0,0 0,1 0,0 0,-1 0,1 0,0 0,0 0,1 1,-1-1,0 0,1 1,0-1,0 1,2-3,-2 3,0 1,1 0,-1-1,1 1,-1 0,1 1,-1-1,1 0,3 0,19-7,-24 7,1 0,-1 0,0 1,1-1,-1 1,1-1,-1 1,1-1,-1 1,1 0,-1 0,1 0,-1 0,1 0,0 0,-1 0,1 0,-1 1,1-1,-1 0,1 1,-1-1,0 1,1 0,-1 0,1-1,-1 1,0 0,0 0,0 0,1 0,-1 0,1 3,1-1,-1 0,0 1,0-1,0 0,-1 1,1-1,-1 1,0-1,0 1,0 0,-1 0,1 6,-1 23,-2-20,2 0,0-1,1 1,0 0,1 0,5 21,-6-31,-1 0,1 0,-1 0,0 0,0 0,0 0,0 0,-1 0,1 0,-1 0,0 0,0 0,0 0,0 0,0 0,-1-1,1 1,-1 0,0-1,0 1,0-1,0 0,0 0,-3 2,3-2,0 1,0-1,-1-1,1 1,-1 0,1-1,-1 1,0-1,1 0,-1 1,0-2,0 1,0 0,0 0,0-1,0 0,0 1,0-1,0 0,0-1,0 1,0-1,0 1,-5-2,-57-41,64 41,-1 1,1-1,0 1,0-1,1 0,-1 1,0-1,0 0,1 0,-1 0,1 1,0-1,-1 0,1 0,0 0,0 0,0-2,3-39,-2 36,1-5,0 1,1-1,0 1,1 0,6-12,-4 11,-2 1,0-1,0 0,3-18,-7 28,0 0,0 1,0-1,0 0,1 0,-1 0,0 1,1-1,0 0,-1 0,1 1,0-1,0 1,0-1,0 1,0-1,0 1,1-1,-1 1,0 0,1 0,-1 0,1 0,-1 0,1 0,0 0,-1 0,1 0,0 1,0-1,-1 1,1-1,0 1,0 0,0 0,-1 0,4 0,-3 0,0 1,0 0,0-1,0 1,0 0,0 0,0 0,0 1,0-1,0 0,-1 1,1-1,-1 1,1-1,-1 1,1 0,-1 0,0 0,0 0,0-1,0 2,0-1,-1 0,1 0,0 0,-1 0,0 0,1 0,-1 1,0-1,0 3,0 2,-1 36,1-43,0 1,0 0,0 0,0-1,0 1,0 0,0 0,-1 0,1-1,0 1,0 0,-1-1,1 1,0 0,-1 0,1-1,-1 1,1 0,0-1,-1 1,0-1,1 1,-1-1,1 1,-1-1,0 1,1-1,-1 0,0 1,1-1,-1 0,0 1,0-1,1 0,-1 0,0 0,0 0,1 0,-1 0,-1 0,1 0,-1-1,1 0,-1 0,1 0,0 0,-1 0,1 0,0 0,0-1,0 1,0 0,0-1,0 1,-1-3,1 2,0 0,-1 0,1 0,0 1,-1-1,1 0,-1 1,1-1,-1 1,0 0,-3-3,5 4,-1 0,1 0,-1 0,1 0,-1 0,1-1,-1 1,1 0,-1 0,1-1,-1 1,1 0,0-1,-1 1,1 0,0-1,-1 1,1-1,0 1,-1 0,1-1,0 1,0-1,0 1,-1-1,1 1,0-1,0 1,0-1,0 1,0-1,0 1,0-1,0 1,0-1,0 1,0-2,1 1,0-1,0 1,0-1,0 1,1 0,-1 0,0-1,0 1,1 0,-1 0,1 0,1 0,0-1,-1 0,1 1,0 0,0-1,0 1,0 0,0 0,0 1,0-1,1 1,-1-1,0 1,0 0,0 0,5 1,-8-1,0 0,0 0,1 1,-1-1,0 0,0 0,0 0,0 0,0 0,0 0,1 1,-1-1,0 0,0 0,0 0,0 0,0 0,0 1,0-1,0 0,0 0,0 0,0 0,0 1,0-1,0 0,0 0,0 0,0 1,0-1,0 0,0 0,0 0,0 0,0 1,0-1,0 0,0 0,0 0,0 0,0 0,-1 1,1-1,0 0,-10 10,-12 4,-33 6,25-10,25-8,-19 9,24-10,0-1,-1 0,1 1,-1-1,1 1,0-1,-1 1,1-1,0 1,-1-1,1 1,0-1,0 1,-1-1,1 1,0-1,0 1,0 0,0-1,0 1,0-1,0 1,0-1,0 1,0 0,0-1,0 1,1-1,-1 1,0-1,0 1,1-1,-1 1,0-1,1 1,-1-1,0 1,1 0,3 6,-1 1,-1 0,0-1,0 1,0 0,-1 0,0 0,-1 0,0 12,0-6,0-3,0-5,0-1,1 0,-1 1,1-1,0 0,3 9,-4-12,1-1,0 0,-1 0,1 0,0-1,0 1,-1 0,1 0,0 0,0 0,0-1,0 1,0 0,0-1,0 1,0-1,1 0,-1 1,0-1,0 0,0 1,0-1,1 0,-1 0,0 0,0 0,0 0,1 0,-1-1,0 1,0 0,0 0,0-1,1 1,-1-1,1 0,1-1,-1 1,1-1,-1 0,0 0,0 0,0 0,0 0,0-1,-1 1,1 0,0-1,-1 1,1-4,7-9,-7 58,-2-35,-1 21,1-28,0-1,0 1,0 0,0 0,0 0,0 0,1 0,-1 0,0 0,0 0,1 0,-1-1,1 1,-1 0,0 0,1 0,0-1,-1 1,1 0,-1-1,2 2,-1-2,-1 0,1 0,-1 0,1 0,-1-1,1 1,-1 0,0 0,1 0,-1-1,1 1,-1 0,0-1,1 1,-1 0,1-1,-1 1,0 0,0-1,1 1,-1 0,0-1,0 1,1-1,-1 1,0-1,0 1,0-2,9-20,-4 8,1 4,0 1,-1-2,-1 1,1 0,-2-1,0 0,4-18,3-5,-7 30,-1-1,-1 0,1 0,-1 0,0 0,0 0,0-6,-2-18,2 47,0 2,4 31,-4 92,-2-141,1-1,0 0,0 0,-1 0,1 0,-1 0,1 1,-1-1,1 0,-1 0,0 0,1 0,-1-1,0 1,0 0,0 0,0 0,0-1,0 1,0 0,0-1,0 1,0-1,0 1,0-1,0 1,-2-1,-39 6,5-1,32-2,-1-1,0-1,1 1,-1-1,0 0,0 0,-9 0,14-1,0 0,0 0,0 0,0 0,0 0,0 0,0-1,0 1,1 0,-1 0,0-1,0 1,0-1,1 1,-1-1,0 1,0-1,1 1,-1-1,0 0,0-1,1 1,-1 0,1-1,0 1,0-1,0 1,0 0,0-1,0 1,0 0,0-1,1 1,-1 0,0-1,1 1,-1 0,1-1,0 1,-1 0,2-2,14-37,-15 39,-1-1,1 1,-1-1,0 1,0 0,1-1,-1 1,0-1,0 1,0-1,-1 1,1 0,0-1,0 1,-1-1,1 1,-1 0,1-1,-1 1,0 0,1-1,-1 1,0 0,0 0,0 0,-2-2,3 3,0 0,0 0,0-1,0 1,-1 0,1 0,0 0,0 0,0 0,0 0,-1-1,1 1,0 0,0 0,0 0,-1 0,1 0,0 0,0 0,-1 0,1 0,0 0,0 0,0 0,-1 0,1 0,0 0,0 0,0 0,-1 1,1-1,0 0,0 0,0 0,-1 0,1 0,0 0,0 0,0 1,0-1,-1 0,1 0,0 0,0 1,0-1,0 0,0 15,8 13,0-1,-6-20,0 1,0-1,1 0,0 0,6 11,-8-17,-1 0,1 0,0 0,0 0,-1-1,1 1,0 0,0 0,0-1,0 1,0 0,0-1,0 1,0-1,1 1,-1-1,0 0,0 1,0-1,0 0,0 0,1 0,-1 0,0 0,0 0,2 0,-2-1,0 1,0-1,-1 1,1-1,0 1,0-1,-1 0,1 1,-1-1,1 0,0 0,-1 1,1-1,-1 0,0 0,1 0,-1 1,0-1,1 0,-1 0,0 0,0 0,0 0,0 0,0 0,0 0,0 0,0 0,0 1,0-1,0 0,-1 0,1-1,-5-16,-1 1,-1 0,0 1,-1-1,-18-25,26 42,0 0,0 1,0-1,0 0,0 0,0 1,0-1,0 0,-1 1,1-1,0 0,0 0,0 1,0-1,0 0,-1 0,1 0,0 1,0-1,-1 0,1 0,0 0,0 0,0 1,-1-1,1 0,0 0,-1 0,1 0,0 0,0 0,-1 0,1 0,0 0,0 0,-1 0,1 0,0 0,-1 0,1 0,0 0,0 0,-1 0,1 0,0 0,0-1,-1 1,1 0,0 0,0 0,-1 0,1-1,0 1,0 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4:49:17.20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112 128,'-1'0,"0"0,0 1,1-1,-1 0,0 1,0-1,1 1,-1-1,1 1,-1-1,0 1,1 0,-1-1,1 1,-1 0,1-1,0 1,-1 0,1 0,0-1,-1 1,1 0,0 0,-1 1,-4 23,5-22,-3 23,-4 20,7-43,-1 0,0-1,0 1,0-1,0 1,0-1,-1 0,1 1,-1-1,1 0,-1 0,0 0,0 0,-2 1,3-2,-1 0,1-1,0 1,-1 0,1-1,0 1,-1-1,1 0,-1 0,1 1,0-1,-1 0,1 0,-1 0,1 0,-1-1,1 1,-1 0,1-1,0 1,-1-1,1 1,0-1,-1 1,1-1,0 0,0 0,0 0,-1 0,1 0,0 0,0 0,1 0,-1 0,0 0,-1-3,0 2,1 0,0 0,0 0,-1 0,1 0,0 0,1 0,-1-1,0 1,1 0,-1-1,1 1,0 0,0-1,0 1,0-1,0 1,1 0,-1-1,0 1,1 0,1-4,2 1,-1 0,2 0,-1 0,0 1,10-8,-10 8,1 1,-1-1,-1 1,1-1,0-1,-1 1,0 0,0-1,0 0,2-6,0-2,-1 1,0 0,1 1,0 0,1 0,13-19,-19 30,1 0,-1-1,1 1,-1 0,0-1,1 1,-1-1,1 1,-1 0,0-1,1 1,-1-1,0 1,0-1,1 1,-1-1,0 1,0-1,0 1,0-1,1 1,-1-1,0 1,0-1,0 0,0 1,0-1,-1 1,1-1,0 1,0-1,0 1,0-1,0 1,-1-1,1 1,0-1,-1 1,1-1,0 1,-1-1,1 1,0 0,-1-1,1 1,-1 0,1-1,-1 1,1 0,-1-1,1 1,-1 0,1 0,-1 0,1 0,-1-1,1 1,-1 0,1 0,-1 0,1 0,-1 0,0 0,1 0,-1 0,0 1,-40 4,-18 21,57-24,7-3,9-2,2-4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10:04.87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 1670,'0'-11,"-1"-17,2 0,0 1,2-1,1 0,12-44,-6 36,-2 0,5-43,-2 6,-6 36,-2-2,-3-71,2-24,-1 125,1 1,0-1,1 1,-1 0,9-15,8-29,-13 7,-1-1,-3 0,-5-71,1 19,1 5,3-114,19 74,-21 133,0 1,0-1,0 0,0 0,-1 0,1 0,0 0,0 0,0 0,0 0,0 0,0 0,0 0,0 0,0 0,0 0,0 0,0 0,-1 0,1 0,0 0,0 0,0 0,0 0,0 0,0 0,0 0,0 0,0 0,0-1,0 1,0 0,-1 0,1 0,0 0,0 0,0 0,0 0,0 0,0 0,0 0,0 0,0 0,0 0,0 0,0-1,0 1,0 0,0 0,0 0,0 0,0 0,0 0,0 0,-10 11,-8 17,-52 131,60-134,1 1,1 1,2 0,1 0,-4 47,9-67,-1 1,1 0,0 0,0 0,1 0,0-1,0 1,1 0,0 0,0-1,5 12,4-3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4:49:12.22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4:49:13.53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0,'4'0,"2"4,-1 6,-1 5,-1 4,-5-1,2-7,0-11,1-8,0-8,0-5,0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4:49:26.94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1 318,'1'-2,"0"0,1 1,-1-1,1 1,0-1,-1 1,1 0,0 0,4-2,6-6,-9 5,-1 0,0 0,0 0,0-1,0 1,-1-1,0 1,1-1,-2 1,1-1,-1 0,1 1,-1-1,0 0,-1 1,1-1,-3-7,2 5,0-1,1 0,0 1,0-1,3-13,0 26,8 11,-11-16,0 1,0-1,1 0,-1 0,0 1,0-1,0 0,0 1,0-1,0 0,0 1,0-1,0 0,0 1,0-1,0 0,0 0,0 1,0-1,0 0,0 1,-1-1,1 0,0 1,0-1,0 0,0 0,-1 1,1-1,0 0,0 0,-1 0,1 1,0-1,0 0,-1 0,1 0,0 1,0-1,-1 0,1 0,0 0,-1 0,1 0,0 0,-1 0,1 0,0 0,0 0,-1 0,1 0,0 0,-1 0,1 0,-1 0,0-1,1 1,-1 0,1 0,-1-1,1 1,-1 0,1-1,-1 1,1 0,-1-1,1 1,0-1,-1 1,1-1,0 1,-1-1,1 1,0-1,-1 1,1-1,0 1,0-1,0 0,0 1,0-2,-5-22,2 9,1 10,1 1,0-1,0 0,0 1,0-1,1 0,0 1,0-1,0 0,1 1,-1-1,1 0,0 1,0-1,3-5,-3 7,1 0,-1 1,0 0,1-1,-1 1,1 0,0 0,0 0,0 0,0 0,0 0,0 0,1 1,-1-1,0 1,1-1,-1 1,1 0,0 0,-1 0,1 1,0-1,0 1,-1-1,1 1,3 0,10 0,-1 2,23 3,-37-5,0 1,0-1,-1 0,1 1,0-1,0 0,-1 1,1-1,0 1,-1-1,1 1,0 0,-1-1,1 1,-1-1,1 1,-1 0,1 0,-1-1,0 1,1 0,-1 0,0-1,1 1,-1 0,0 0,0 0,0 0,0 0,0-1,0 1,0 0,0 0,0 0,0 0,-1-1,1 1,0 0,0 0,-1 0,1-1,-1 1,0 1,1-1,-1 0,0 0,1 1,-1-1,0 0,0 0,0 0,0 0,0 0,0 0,0 0,0 0,0 0,-1-1,1 1,0 0,0-1,-1 1,1-1,0 0,-1 1,1-1,-1 0,1 0,0 0,-1 1,-2-2,-2 0,1-1,-1 1,0-1,1 0,0-1,-7-3,11 5,1 1,-1-1,0 1,0-1,1 0,-1 1,0-1,1 0,-1 0,1 1,-1-1,1 0,-1 0,1 0,0 0,-1 0,1 1,0-1,-1-1,2 0,-1 1,0 0,1 0,-1-1,0 1,1 0,-1 0,1 0,0 0,-1 0,1 0,0 0,0 0,0 0,0 0,-1 0,1 0,0 0,2 0,-1 0,-1 0,1 0,0 0,0 1,0-1,0 1,0-1,1 1,-1 0,2 0,-4 0,1-1,-1 1,1 0,-1 0,1 0,-1 0,1 0,-1 0,1 0,-1 0,1 0,-1 0,0 1,1-1,-1 0,1 0,-1 0,1 0,-1 1,0-1,1 0,-1 1,1-1,-1 0,0 0,1 1,-1-1,0 1,0-1,1 0,-1 1,0-1,0 1,1-1,-1 0,0 1,0-1,0 1,0-1,0 1,0-1,0 1,0-1,0 1,0-1,0 1,0-1,0 1,-1 1,0 0,0 0,0-1,0 1,0 0,0-1,-1 1,1-1,-1 0,1 1,-1-1,1 0,-1 0,0 0,0 0,1 0,-1 0,-2 0,-35 8,19-5,17 1,10 1,-6-6,0 1,-1 0,1 0,0 0,0-1,-1 1,1 0,-1 0,1 0,-1 0,1 0,-1 0,0 0,1 0,-1 1,0-1,0 0,0 0,0 0,0 0,0 0,0 0,0 0,0 0,-1 1,1-1,0 0,-1 1,1 0,-1-1,1 1,-1-1,1 1,-1-1,1 1,-1-1,0 0,0 1,1-1,-1 0,0 0,0 1,-1-1,1 0,0 0,0 0,0 0,-3 1,2-2,0 1,0-1,0 0,0 0,1-1,-1 1,0 0,0-1,0 1,1-1,-3 0,-2-1,6 6,2 1,0 1,-1 0,0-1,0 1,0 0,-1 0,0 6,0-8,0 0,0 0,0 1,1-1,-1 0,1-1,0 1,0 0,0 0,0 0,1 0,0-1,-1 1,2-1,-1 1,5 5,-6-6,1 0,-1 0,1 0,-1 0,0 0,0 1,-1-1,1 0,-1 1,1-1,-2 6,2-8,-1 0,-1 1,1-1,0 0,0 0,0 1,-1-1,1 0,0 0,-1 0,0 1,1-1,-2 2,1-3,1 0,0 1,-1-1,1 0,-1 0,1 1,-1-1,0 0,1 0,-1 0,1 0,-1 0,1 0,-1 0,1 0,-1 0,0 0,1 0,-1 0,1 0,-1 0,1-1,-1 1,1 0,-1 0,1 0,-1-1,1 1,-1 0,1-1,0 1,-1-1,-2-2,1 1,-1-1,1 0,0 0,0 0,1 0,-1 0,0-1,1 1,0 0,-1-5,1 7,1-1,0 1,-1-1,1 1,0-1,0 1,0-1,0 1,0-1,1 1,-1 0,1-3,-1 3,1 0,-1 1,1-1,-1 1,0-1,1 1,-1-1,1 1,-1-1,1 1,0 0,-1-1,1 1,-1 0,1-1,0 1,-1 0,1 0,0 0,-1-1,1 1,0 0,-1 0,1 0,0 0,-1 0,1 0,1 1,0-1,0 1,-1-1,1 1,0 0,0 0,0 0,-1 0,1 0,-1 0,1 0,0 0,-1 1,0-1,1 1,-1-1,0 1,0-1,2 4,-1-1,0 0,0 0,0 0,-1 0,0 0,1 0,0 7,-2-11,0 1,0 0,0-1,0 1,0 0,0 0,1-1,-1 1,0 0,0-1,1 1,-1 0,0-1,1 1,-1-1,1 1,-1-1,1 1,-1-1,1 1,0-1,-1 1,1-1,-1 1,1-1,0 0,-1 0,2 1,0-1,0 0,0 1,0-1,-1 0,1 0,0-1,0 1,0 0,0-1,3 0,-1 0,0-1,0 0,0 1,0-1,-1 0,1-1,-1 1,1-1,5-5,-7 5,0 1,0 0,0 0,0 0,1 0,-1 0,1 1,-1-1,1 1,4-3,-5 4,0-1,0 0,0 0,0 1,-1-1,1-1,0 1,-1 0,1 0,-1-1,1 1,-1 0,0-1,1 0,-1 1,0-1,0 0,0 1,0-1,0 0,-1 0,2-3,1-10,-2 10,0 1,0-1,0 0,0 1,-1-1,0 0,0 1,-2-9,1 3,1 6,-1 0,1 0,-1 0,1 0,-1 1,-1-1,1 0,0 0,-1 1,0-1,0 1,0 0,-3-5,4 8,1 0,-1 0,1 0,0 0,-1 0,1 1,-1-1,1 0,0 0,-1 0,1 1,0-1,-1 0,1 0,0 1,-1-1,1 0,0 0,0 1,-1-1,1 1,0-1,0 0,0 1,-1-1,1 0,0 1,0-1,0 1,0-1,0 0,0 1,0-1,0 1,0-1,0 0,0 2,-3 16,3-11,-1-1,1 0,0 0,1 0,-1 0,1 0,0 0,3 7,-2-4,0 0,0 0,-1 0,0 0,-1 0,0 0,0 0,-1 0,-2 11,3-20,0 1,0-1,0 1,-1-1,1 1,0 0,0-1,0 1,-1-1,1 1,0-1,-1 0,1 1,0-1,-1 1,1-1,-1 1,1-1,0 0,-1 1,1-1,-1 0,1 0,-1 1,1-1,-1 0,1 0,-1 0,0 1,1-1,-1 0,1 0,-1 0,1 0,-1 0,0 0,-21-12,2 1,19 11,1 0,-1 0,1-1,-1 1,1 0,-1 0,1 0,-1 0,1 0,-1 0,1 0,-1 0,1 1,-1-1,1 0,-1 0,1 0,0 1,-1-1,1 0,-1 0,1 1,-1-1,1 0,0 1,-1-1,1 0,0 1,-1-1,1 1,0-1,0 0,-1 1,1 0,-1 2,0-1,0 0,0 0,0 1,-1-1,1 0,-1 0,1 0,-1 0,0 0,0-1,1 1,-1-1,-1 1,1-1,0 1,0-1,0 0,-1 0,1 0,0-1,-1 1,1 0,-1-1,1 1,-4-1,6-1,-1 1,1-1,0 1,0-1,0 0,0 1,0-1,0 0,0 1,0-1,0 1,0-1,0 0,0 1,0-1,1 0,-1 1,0-1,0 1,1-1,-1 1,0-1,1 1,-1-1,1 1,0-2,11-16,-12 17,2-2,0 0,1 1,-1-1,0 1,1-1,0 1,-1 0,1 0,0 0,4-2,-3 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4:49:28.27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663 744,'-8'-3,"0"1,1-1,0-1,0 1,0-1,-7-5,-11-14,2-1,0-2,-30-43,52 68,-12-16,0 1,-1 0,-25-21,18 18,2-1,-32-42,11 11,11 18,5 6,1 0,1-2,-25-44,37 58,0 0,0 0,-2 1,0 0,0 1,-19-14,18 14,1-4,9 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4:49:28.66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1,'73'122,"-14"-26,48 63,-70-108,35 63,-39-54,62 125,-17-30,163 240,-211-350,33 46,-57-84,-1 0,0 1,-1-1,1 1,-1 0,-1 0,0 1,0-1,2 11,-5-15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4:49:48.25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43 130,'-1'39,"-1"-26,2 0,0 0,0 0,4 24,-2-32,0 0,0 1,0-1,1 0,0 0,0 0,0-1,1 1,-1-1,1 1,5 3,-4-3,-2-3,0 0,0 1,0-1,0 0,0 0,0-1,1 1,4 1,-1 0,0-1,1 1,-1-2,1 1,-1-1,15 1,-21-2,1 0,0 0,-1-1,1 1,-1 0,1-1,-1 1,1-1,-1 0,1 1,-1-1,1 0,-1 0,0 0,1 0,-1 0,0 0,0 0,0-1,0 1,0 0,0 0,0-1,0 1,-1-1,1 1,-1-1,1 1,-1-1,1 1,-1-1,0 0,0 1,1-1,-1 1,0-1,-1 0,1-2,0 2,0-3,1 0,-1 1,-1-1,1 0,-1 0,1 1,-1-1,-1 0,1 1,0-1,-1 1,0 0,0-1,-1 1,-3-6,5 9,-1-1,1 0,0 0,0 0,1 0,-1 0,0 0,1 0,-1 0,1 0,0 0,-1 0,1 0,0 0,0 0,1-5,0 5,-1 0,0 0,0 0,0 0,0 0,0 0,0 0,0 0,-1 0,1 0,-1 0,0 1,1-1,-1 0,0 0,0 0,0 1,0-1,0 0,-1 1,1-1,-2-1,0 1,1-1,0 0,-1 0,1 0,0 1,1-2,-1 1,0 0,1 0,0-1,0 1,0 0,0-1,-1-5,2 4,-2-1,1 1,-1 0,1 0,-1 0,-5-8,2 7,0 0,0 1,0-1,-1 1,1 1,-1-1,0 1,-1 0,-7-4,14 8,-1 0,1 0,0 0,0 0,-1 0,1 0,0 0,0 0,-1 0,1 0,0 0,0 0,-1 0,1 0,0 0,0 0,-1 0,1 0,0 0,0 0,-1 0,1 0,0 1,0-1,0 0,-1 0,1 0,0 0,0 1,0-1,0 0,-1 0,1 0,0 1,0-1,0 0,0 0,0 1,0-1,0 0,0 0,0 1,-1-1,1 0,0 0,0 1,0-1,0 0,1 1,2 18,-1-2,-13 1,9-13,15-12,-9 4,-2 2,-1 0,0 0,1 0,-1 0,0 0,1 1,-1-1,1 0,0 1,-1-1,1 1,-1 0,1-1,0 1,-1 0,1 0,0 0,-1 0,1 0,-1 1,1-1,0 0,-1 1,1-1,-1 1,3 1,-1 1,0 0,0 0,0 1,0-1,-1 1,0 0,0 0,3 6,-2-5,1 0,-1 0,1-1,0 0,0 1,1-1,-1-1,1 1,0-1,0 0,0 0,6 3,-38-47,27 17,1 21,-1 0,0 0,0 0,0 0,0 0,0 0,0 0,-2-6,-3 8,-1 8,-7 15,11-17,1-4,0 1,0-1,0 1,-1-1,1 1,0-1,-1 0,1 0,-1 0,1 0,-1 0,0 0,1 0,-1 0,0-1,0 1,0-1,-2 1,-35-1,34 0,1-1,-1 1,1 0,0 0,-1 0,1 0,-1 1,1 0,-6 2,8-1,8-2,10-4,-1-6,-12 8,-1 0,0 0,1 1,-1-1,1 0,0 1,0 0,-1 0,1 0,0 0,0 0,0 0,0 1,0-1,0 1,4 0,-42 22,15-9,17-11,-1 0,0 0,1 1,0-1,0 1,0 0,0 0,0 0,0 0,1 0,0 1,-3 3,-1 4,5-9,-1-1,1 1,0 0,0 0,0-1,0 1,1 0,-1 0,0 0,1 0,-1 0,1 0,0 0,-1 0,1 0,0 0,0 0,1 0,-1 0,0 0,1 0,-1 0,1 0,-1-1,1 1,0 0,0 0,0 0,1 2,0-1,0 0,0 0,-1 0,0 1,1-1,-1 1,0-1,-1 1,1-1,-1 1,0 0,0 4,3 19,-1-23,0-1,0 0,1 0,-1 0,1 0,0 0,0-1,0 1,0-1,0 1,1-1,-1 0,0-1,6 3,1 1,-7-3,1 0,0 0,-1 0,1 0,0-1,0 0,0 0,0 0,0 0,6-1,-8 0,0 0,0 0,0-1,0 1,0-1,0 0,0 0,0 1,0-1,0 0,-1-1,1 1,0 0,-1 0,1-1,-1 1,1-1,-1 1,0-1,0 0,1 1,-1-1,1-3,15-45,-18 61,2-9,-1 1,0-1,0 0,0 0,0 1,0-1,-1 0,1 1,-1-1,1 0,-1 0,0 0,0 1,-2 2,2-5,1-1,-1 1,1-1,-1 1,1-1,-1 1,1-1,0 1,-1-1,1 1,0-1,-1 0,1 1,0-1,0 0,-1 1,1-1,0 0,0 1,0-1,0 0,0 0,0 1,0-2,0-24,1 23,-3-16,2 19,0 0,0 0,0-1,0 1,0 0,0 0,0 0,0 0,0 0,0 0,0 0,0 0,-1 0,1 0,0 0,0 0,0 0,0-1,0 1,0 0,0 0,0 0,0 0,0 0,-1 0,1 0,0 0,0 0,0 0,0 0,0 0,0 0,0 0,0 0,0 0,-1 0,1 0,0 0,0 0,0 1,0-1,0 0,0 0,0 0,0 0,0 0,0 0,-1 0,1 0,0 0,0 0,0 0,0 0,0 0,0 1,0-1,0 0,0 0,0 0,0 0,0 0,0 0,0 0,0 0,0 0,0 1,0-1,0 0,-12 33,3-10,8-21,0 0,0 1,0-1,-1 0,1 0,-1 0,0 0,1-1,-1 1,0 0,-3 1,5-3,0 0,0 0,0 0,-1 0,1 0,0 0,0 1,0-1,0 0,-1 0,1 0,0 0,0 0,0 0,-1 0,1 0,0 0,0 0,0 0,0 0,-1 0,1-1,0 1,0 0,0 0,-1 0,1 0,0 0,0 0,0 0,0 0,0-1,-1 1,1 0,0 0,0 0,0 0,0 0,0-1,0 1,0 0,0 0,0-1,1-18,1 14,-1 0,1 1,0-1,0 0,0 0,1 1,0-1,0 1,0 0,0 0,0 0,1 0,0 1,0-1,0 1,0 0,8-4,8-6,-15 10,-11 12,0 1,3-6,0 0,0 0,-1 0,1-1,-1 1,0-1,0 0,0 0,-9 5,36-43,-3 8,-17 14,-3 13,-1 0,1 0,-1-1,1 1,-1 0,1 0,0 0,-1-1,1 1,-1 0,0 0,1 0,-1 0,1 0,-1 0,1 0,-1 0,1 0,-1 0,1 1,-1-1,1 0,-1 0,1 0,-1 1,1-1,0 0,-1 1,-1 0,0 0,0 0,0 0,0 0,0 0,1 1,-1-1,1 1,-1-1,1 1,-1-1,1 1,0 0,0 0,0 0,0 0,0 0,0 0,1 0,-2 2,-4 50,5-46,1 0,-1-1,0 1,0 0,-3 7,-3 7,7-18,-1 0,0-1,0 1,0-1,0 1,0-1,-1 1,1-1,-1 0,0 0,0 0,-5 5,7-8,-1 1,1-1,-1 0,1 0,-1 1,1-1,-1 0,1 0,-1 0,1 0,-1 0,1 0,-1 0,0 0,1 0,-1 0,1 0,-1 0,1 0,-1 0,1-1,-1 1,1 0,-1 0,1-1,-1 1,1 0,-1-1,1 1,0 0,-1-1,1 1,-1-1,1 1,0 0,-1-1,1 1,0-1,0 1,0-1,-1 1,1-1,0 1,0-2,-8-31,4 17,4 15,0 0,-1 0,1 0,0 0,-1 1,1-1,-1 0,0 0,1 0,-1 1,0-1,1 0,-1 1,0-1,0 0,1 1,-1-1,0 1,0 0,0-1,0 1,0-1,0 1,0 0,1 0,-1 0,0 0,-2-1,1 1,1 0,-1 0,1 0,-1 0,1-1,-1 1,1-1,0 1,-1-1,1 0,0 1,-2-2,0-1,1 1,-1-1,1 0,-1 0,1 0,0-1,0 1,0 0,1-1,-1 1,1-1,0 0,-1-4,-8-21,9 29,1 0,0 0,-1-1,1 1,0 0,0 0,-1-1,1 1,0 0,0-1,0 1,-1 0,1-1,0 1,0-1,0 1,0 0,0-1,0 1,0-1,0 1,0 0,0-1,0 1,0 0,0-1,0 1,0-1,0 1,1 0,-1-1,0 1,0 0,0-1,0 1,1 0,-1-1,1 2,-1-1,1 0,0 1,-1-1,1 1,-1 0,1-1,-1 1,0-1,1 1,-1 0,0-1,1 1,-1 0,0 0,0-1,0 1,1 0,-1 0,0-1,0 1,0 1,0 2,1 0,-1 0,1 0,0 0,1 0,-1 0,1 0,0 0,0 0,0 0,0-1,1 1,-1-1,1 0,4 5,3 6,-10-13,0 0,1-1,-1 1,1 0,-1 0,1 0,-1 0,1-1,0 1,-1 0,1-1,0 1,-1 0,1-1,0 1,0-1,0 1,0-1,-1 1,1-1,0 0,0 1,1-1,45 15,-42-14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09:49.33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125 661,'1'0,"0"1,0-1,0 1,0-1,0 1,0 0,0-1,0 1,0 0,0-1,-1 1,1 0,0 0,0 0,-1 0,1 0,-1 0,1 0,0 0,-1 0,0 0,1 0,-1 1,0-1,0 0,1 0,-1 2,4 38,-3-37,0 19,-1-1,-1 1,-1-1,-1 1,-7 26,7-28,0 1,1-1,1 34,-1 12,2-65,0-1,0 1,0-1,0 0,0 1,0-1,-1 1,1-1,-1 0,1 1,-1-1,1 0,-1 0,0 0,1 1,-1-1,0 0,0 0,-2 2,2-3,1 0,-1 0,0 0,0 1,0-1,0 0,0 0,1 0,-1 0,0-1,0 1,0 0,0 0,1 0,-1-1,0 1,0 0,0-1,1 1,-1-1,0 1,1-1,-2 0,-3-4,0 0,0 0,0 0,0-1,1 1,-5-10,3 3,1 1,0-1,1-1,0 1,1-1,1 1,0-1,-1-16,5-111,1 67,-2-446,-1 496,1-1,2 1,0 0,11-35,-14 55,1 1,-1 0,1-1,0 1,0 0,0 0,0 0,0-1,1 1,-1 0,0 1,1-1,0 0,-1 0,1 1,0-1,0 1,0-1,0 1,0 0,0 0,0 0,1 0,-1 0,0 0,0 1,1-1,-1 1,5-1,-3 2,-1-1,1 1,0 0,-1 0,1 1,-1-1,0 1,1-1,-1 1,0 0,0 0,0 1,0-1,-1 1,1-1,0 1,-1 0,3 4,1 3,-1-1,0 1,0 0,-1 1,0-1,-1 1,0-1,-1 1,2 22,-2 9,-5 55,1-34,1 376,2-419,1 0,8 32,-6-31,4 44,-7 172,-2-109,-1-110,0 0,-1 0,0 0,-2-1,0 1,-1-1,-1 0,-12 23,-13 34,26-53,1-1,1 1,1 1,1-1,1 0,1 24,0-10,-5 38,-29 162,32-218,1 0,0 0,1-1,1 1,1 0,0 0,7 24,-3-5,-1 1,-2 0,-1 0,-6 57,2-6,0 92,5 205,-1-369,0 0,2 0,0-1,9 23,-8-24,0 1,-1 0,0 0,3 31,-7-30,1 85,-2-91,0 0,-1 1,1-1,-2 0,0 1,0-2,-6 13,9-21,0 1,-1-1,1 0,-1 0,0 1,1-1,-1 0,0 0,0 0,0 0,0 0,1 0,-2 0,1 0,0 0,0 0,0 0,0-1,0 1,-1 0,1-1,0 1,-1-1,1 1,0-1,-1 0,1 0,0 0,-1 0,1 1,-1-2,1 1,0 0,-1 0,1 0,0-1,-1 1,1-1,0 1,-1-1,1 1,0-1,0 0,-2 0,-1-3,1 1,-1-1,0 0,1 1,0-2,0 1,0 0,0-1,1 1,-4-10,1-2,0-1,2 0,0 0,-2-34,8-73,0 52,-1-989,-3 552,-1 479,-9-54,6 51,-3-42,9-106,-1 146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08:41.19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11:54.82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184 0,'-7'1,"0"-1,1 1,-1 1,1-1,-1 1,1 0,0 1,0 0,0 0,0 0,1 0,-1 1,1 0,0 0,0 0,0 1,0 0,1 0,0 0,0 0,0 1,-3 7,3-7,1 0,0 1,0-1,1 0,0 1,0 0,1-1,-1 1,1 0,1 0,0 0,0 0,0 0,0 0,1-1,0 1,1 0,0 0,0-1,0 1,4 7,12 16,-2 2,15 41,-25-55,-1-1,-1 1,-1 1,0-1,-1 0,-1 21,-4 80,4 185,2-288,0 0,0-1,2 0,0 1,1-2,11 23,12 32,-6-20,-19-42,1 1,-1 0,-1 0,0 1,0-1,2 13,0 27,-3 1,-4 61,-1-15,3 1390,-1-1452,-11 53,7-52,-2 50,9 13,0-56,-2 1,-1 0,-11 65,12-104,-1 1,0-1,1 0,-1 0,-1 1,1-1,0 0,-1 0,0 0,1-1,-1 1,0 0,0-1,-1 1,1-1,0 0,-1 1,0-1,1 0,-1-1,0 1,0 0,0-1,0 0,0 1,-1-1,1-1,0 1,0 0,-1-1,1 0,0 1,-1-1,1 0,0-1,-1 1,1-1,0 1,-1-1,-4-3,6 4,0-1,0 0,1 0,-1 0,1 0,-1 0,1-1,-1 1,1 0,0-1,-1 1,1-1,0 1,0-1,0 0,0 0,1 1,-2-4,1 1,0 0,0-1,1 1,0 0,-1-1,2 1,0-9,2-4,1 0,1 0,8-18,-11 31,1-7,-1 0,0 0,-1 0,0-1,0 1,-1 0,-1 0,0-1,-1 1,-3-12,-3-50,8-324,2 372,0 0,7-27,-4 24,2-43,-6 37,-3-259,-10 218,8 53,-4-43,9-85,-2-48,-1 185,-1 1,1 0,-2 0,0 0,-6-13,5 13,1 0,0 0,0-1,-3-22,5-210,4 121,-2-369,-1 467,-2 1,-5-29,-5-34,13 79,-1 1,0-1,0 1,-1 0,0-1,-1 1,0 0,0 0,-7-11,1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11:57.38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56 120,'0'3,"-1"1,0-1,1 1,-1-1,-1 1,1-1,-1 0,1 1,-1-1,0 0,-3 4,-11 24,10-10,1 0,1 0,1 0,1 1,1-1,1 1,4 31,5 15,20 66,-25-117,0 6,0 0,-1 1,-2 0,0-1,-4 38,3-60,0 0,0 0,0 0,0 0,0-1,0 1,-1 0,1 0,0 0,0 0,-1 0,1-1,-1 1,1 0,-1 0,1-1,-1 1,0 0,-6-8,-4-28,11 26,0 0,0-1,1 1,0 0,1-1,0 1,0 0,1 0,0 0,1 1,-1-1,2 1,-1 0,10-13,-10 15,0-1,-1 1,-1-1,1 0,-1 0,0 0,0 0,-1 0,0-1,0 1,-1-8,-1-10,-8-47,-1 1,8 35,0-1,3 0,0 0,15-71,-15 103,0-1,0 1,0-1,0 1,-1 0,0-1,0 1,-2-8,2 11,-1-1,0 1,0-1,0 1,0-1,-1 1,1-1,0 1,-1 0,0 0,0 0,0 0,0 0,0 0,0 0,0 1,-5-3,-13-7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12:07.72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55 3482,'-1'-62,"2"-68,-1 129,0 0,0-1,1 1,-1 0,0 0,0-1,0 1,1 0,-1 0,1 0,-1 0,1 0,-1-1,1 1,0 0,0 0,-1 0,1 0,0 1,0-1,0 0,0 0,0 0,0 1,0-1,2 0,-2 1,0 0,0 0,0 0,0 0,0 0,0 0,0 1,1-1,-1 0,0 1,0-1,0 1,0-1,0 1,0-1,-1 1,1 0,0-1,0 1,0 0,0 0,-1 0,1 0,0-1,-1 1,1 0,-1 0,1 2,1 0,1 0,-1 0,0-1,1 1,0 0,0-1,0 0,4 4,-4-5,0 1,0 0,0 1,0-1,-1 1,1-1,-1 1,0 0,0-1,4 7,-6-8,0 0,0-1,0 1,0 0,1 0,-1-1,0 1,1 0,-1-1,0 1,1 0,-1-1,1 1,-1-1,1 1,-1 0,1-1,0 0,-1 1,1-1,0 1,-1-1,1 0,0 1,-1-1,1 0,0 0,1 1,-1-2,0 1,0-1,-1 0,1 0,0 0,0 0,-1 1,1-1,0 0,-1 0,1 0,-1 0,1 0,-1-1,0 1,1-1,8-53,-9 42,1 7,0-1,-1 1,0-1,0 1,-1 0,0-1,0 1,0 0,-1-1,0 1,-4-9,4 10,-1-1,1 0,0 0,0 0,1 0,0-1,0 1,0 0,1-1,0 1,1-7,-1 7,1 1,-1 0,0 0,0 0,-1 0,1 0,-1 0,0 0,-1 0,1 0,-1 0,0 0,0 0,0 1,-1-1,0 1,1 0,-8-8,5 7,1-1,0 0,0 0,1 0,0 0,0-1,0 0,1 1,0-1,0 0,-1-12,1 8,-1 0,0 0,-7-15,7 18,0-1,0 1,0-1,1 0,0 0,1 0,0-10,2-69,1 33,-1 27,1 0,12-53,-5 16,-2 0,-4 0,-5-77,0 29,2-310,10 261,1-52,-22 27,13 51,-4-192,-1 283,-4-137,7 35,21 76,-19 47,-1 0,0-1,-2 1,-4-29,3 51,-1 8,-6 22,6-16,0 0,-1 0,-1 0,-6 13,6-21,1 1,0 0,0 0,1 0,-1 0,1 1,0-1,1 1,-1 0,1-1,1 1,-1 1,1-1,0 0,0 0,0 11,-9 97,0-59,6-44,2 0,0 1,-1 18,2 27,3 95,3-106,0 33,-5-74,0 3,-1 0,1 0,1 0,-1-1,1 1,1 0,-1 0,1-1,1 1,-1-1,1 1,4 6,-4-7,0 1,0-1,-1 1,0 0,-1-1,1 1,-2 0,1 11,1 6,3 23,-4-29,1 0,0-1,2 1,10 32,-12-42,0 0,-1 1,0-1,0 1,-1-1,0 1,-1-1,0 1,0-1,-1 1,-4 9,-4 44,-1 45,10-93,0 0,1 0,0 1,1-1,1 0,0 0,2 0,-1 0,2 0,10 24,12 20,33 65,-51-108,-1 0,0 0,-1 1,-1 0,-1 0,6 33,-7 2,-3-38,-1-1,6 23,2-8,-6-20,1 0,-1 0,-1 0,1 0,-1 15,0 78,-3 73,-20 6,13-148,7-28,0 1,0-1,1 1,-1-1,0 10,1 46,2-47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22:24.7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1,'-1'39,"2"93,0-126,1 0,-1-1,1 1,0-1,0 0,1 1,-1-1,6 7,-5-7,1 1,-1 0,0-1,-1 1,0 1,4 11,-2 30,-1 1,-5 59,0-23,1-67,-1 0,-6 26,0 2,4-20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7T18:22:35.56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15 107,'1'-2,"0"1,0-1,0 1,0 0,0-1,0 1,1 0,-1 0,0-1,1 1,1-1,13-12,-15 13,0 0,0-1,-1 1,1-1,0 1,-1-1,1 1,-1-1,1 1,-1-1,0 1,1-1,-1 0,0 1,0-1,0 0,-1 1,1-1,0 1,0-1,-1 0,1 1,-1-1,0 1,1-1,-1 1,0 0,0-1,-1-1,-1 0,-1 0,1 0,-1 0,0 1,0-1,0 1,-1 0,-5-2,5 1,13 13,-5 2,0 1,-1 0,0-1,-1 1,-1 20,0-15,0-1,4 20,2 5,-3 1,-4 83,-1-41,2-70,-1-10,1-1,-1 1,2 0,-1-1,0 1,1-1,0 1,0-1,0 1,0-1,1 0,0 1,4 6,4 19,-10-28,0 0,1 1,-1-1,1 0,0 1,-1-1,1 0,0 0,0 0,0 0,1 0,-1 0,0 0,1 0,-1 0,4 2,-4-5,1 0,-1 0,1-1,-1 1,1 0,-1-1,0 1,0-1,0 1,0-1,0 0,0 1,0-1,-1 0,2-2,0-2,0 3,-1-1,1 1,0 0,0 1,0-1,0 0,5-4,-7 7,1 0,-1 0,0 0,0 0,0-1,1 1,-1 0,0 0,0 0,1 0,-1 0,0 0,0 0,1 0,-1 0,0 0,0 0,1 0,-1 0,0 0,0 0,1 0,-1 0,0 0,0 1,1-1,-1 0,0 0,0 0,0 0,1 0,-1 1,0-1,0 0,0 0,0 0,1 1,4 19,-1 39,-5 79,-2-41,3-83,0-1,1 1,0-1,1 1,0-1,6 18,-2-6,-1 0,-1 0,-1 1,-2 0,0-1,-4 36,0 12,3-24,-1-12,1 0,10 63,-5-61,-2 1,-1-1,-5 46,1-3,4-45,8 51,-7-48,-1-1,-3 44,0 42,3-117,-1 0,1 0,0 0,5 11,-4-11,0 0,-1 0,0 0,2 14,7 115,-9-121,1 1,1-1,10 31,-10-31,-1-1,0 1,-2 0,1 0,-2 0,0 0,-3 17,1 18,-6 44,1-38,6-52,0 0,0 0,0 0,-1 0,0-1,0 1,0-1,0 1,-1-1,0 1,1-1,-2 0,1-1,0 1,-1 0,0-1,0 0,0 0,-7 4,8-5,-1 0,0 0,0 0,0 0,0-1,0 0,0 0,0 0,0 0,-1-1,1 0,0 1,0-1,-1-1,1 1,0-1,0 0,-1 0,1 0,0 0,0-1,0 1,-5-4,6 3,1 0,-1 0,1 0,0-1,0 1,-1 0,2-1,-1 1,0-1,0 0,1 0,0 0,-3-5,-6-45,0 2,8 41,0 0,0 0,1 0,0 0,1-1,0 1,1 0,3-20,1-30,-5 4,11-86,-8 115,-3 19,1 0,0 0,1-1,0 1,0 0,4-8,6-12,-1 0,-2 0,-1-1,-1-1,4-45,-6 33,-1 11,0-33,-2-85,-5-146,2 286,0 1,-1 0,0 0,-6-13,5 13,0 0,1-1,0 1,-2-12,3 5,1-1,-1 0,-1 0,0 1,-2-1,1 1,-13-30,12 36,1-1,0 0,1 0,0 0,0 0,1 0,0 0,1-13,-4-35,1 27,0 0,3-39,1 33,-1 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5644B8-44D1-4594-B70D-E71EC004E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49320EF-8C8D-4175-A91B-26FAA65F9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B438580-529E-44D8-8591-8FAE5FF6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37C6953-9FA1-4091-87D2-702E1C42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164ED2D-1C52-481D-B477-32295D76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2517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29F525-9788-4661-86F5-84442426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3B5AF91-909E-434C-9A57-F1EFA96B8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4ABC51-040F-4532-9A06-C1B254527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ECAFDD-5CF9-49BF-906F-8C5EC4DA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5B12FA2-C965-4F81-9850-996B5905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027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F6B301B2-F797-4B3C-A59A-B8AC9BD5B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EAA5BEF-E8D7-42E1-A0CD-AC6F1E932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CF31D20-07FE-4DD5-831C-1195B266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1BE4539-C9A5-4649-90F3-54DA0BFA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D2CF360-CE2B-4A81-92F8-C1B74EDE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392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06C3F4-17D9-48BA-93C7-8A24F3E3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394BE3-EEDA-4F1D-AC8E-26F7CD666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D59F07A-B995-428E-8538-6D827349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5B00EDB-A9EF-41D4-9F41-2A16FD1A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23ED31-B4C5-4BFF-ACEB-D1D819DC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185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1B5D4B-F354-4895-A267-7E396E3C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EF456A9-F6DF-41CB-A08D-4AAA8A7D5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570F541-806A-44DC-89F9-DF05B600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CCC9019-6669-45B1-A49B-4C7A1194B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25A7E6A-F37A-4130-BF2A-1D91D831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591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5238F3-08E7-44D8-BB04-4C74DE6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4B716D-F9E4-4F91-BCD3-514460CF3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A06C52C-D638-4341-8339-E0B121CD4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A81E3BC-26ED-4FCE-B1A4-40113166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EA08D31-52F1-4D5B-9926-62F6D8A2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9C8B3D0-6893-41AA-B31E-418237B8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933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3931D0-ABB9-4F14-8103-39081294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7C246A-4A24-4A65-BEB7-35114BEEC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EECF4D2-9849-43FA-9004-9B16DED13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ECDE970-D601-4EBA-83F6-8F721CE26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43DCA4C-1C45-4DBB-8DE5-FBC500143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F0D102B-B406-4DF0-8A60-03B7EA5C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85840FD-D821-494E-A355-B5851347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97A2274-5951-46CA-873E-128CF098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797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E760F6-653F-4B9F-B140-CDDF53D6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035AF88-3974-4742-812A-1A9886D0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6A30A75-75EA-49D5-8ED3-004818AF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B73A034-F726-42DF-B11D-B941FE96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189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9B321FE1-DF96-4C6D-85D3-020A773D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D33D04C-1408-475F-9110-176F17E0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86344CD-AD01-49FB-8891-FF7FF8EC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77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96764B-E480-4E8A-BA1E-048E2276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88BA60-4BDD-488F-A71D-8944B18D7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D36027B-8ED8-422C-8D1B-38F60E369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1FC05D8-FAEE-42C3-BB49-3F43FF84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0063857-F367-4D92-B95B-4F9C7377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CB55D2F-000A-4251-9ADF-BAF7B305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799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D4D6A3-2987-420D-915C-EF02E174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AAE0C582-94D0-43CC-992A-CC2B8172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C35FD46-8972-48A2-9D43-E34274D19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EF6DF9A-31E2-482B-85AE-EBEB8791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6D587B-721D-452A-9331-2346D36D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98414B8-FBFF-4481-93CB-C0BC504B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003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16D1E88-8CB5-425A-A559-8CB66E82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19FA034-88B6-4097-B369-12D8C6B86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52B2E83-92D2-4A62-961E-80D187D7A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7788-8FFA-4984-9070-FF654CA26969}" type="datetimeFigureOut">
              <a:rPr lang="pl-PL" smtClean="0"/>
              <a:t>17.06.2021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0E156C4-A481-45C4-BA87-CF0FA1FD9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55FE129-86A3-443E-8426-B2FE5B944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09EB3-86DA-435D-8817-65798261A3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396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2.gif"/><Relationship Id="rId7" Type="http://schemas.openxmlformats.org/officeDocument/2006/relationships/image" Target="../media/image24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29.png"/><Relationship Id="rId4" Type="http://schemas.openxmlformats.org/officeDocument/2006/relationships/customXml" Target="../ink/ink8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35.png"/><Relationship Id="rId4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14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openxmlformats.org/officeDocument/2006/relationships/customXml" Target="../ink/ink16.xml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310.png"/><Relationship Id="rId4" Type="http://schemas.openxmlformats.org/officeDocument/2006/relationships/image" Target="../media/image1.jpg"/><Relationship Id="rId9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ustomXml" Target="../ink/ink22.xml"/><Relationship Id="rId18" Type="http://schemas.openxmlformats.org/officeDocument/2006/relationships/image" Target="../media/image390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9.xml"/><Relationship Id="rId12" Type="http://schemas.openxmlformats.org/officeDocument/2006/relationships/image" Target="../media/image360.png"/><Relationship Id="rId17" Type="http://schemas.openxmlformats.org/officeDocument/2006/relationships/customXml" Target="../ink/ink24.xml"/><Relationship Id="rId2" Type="http://schemas.openxmlformats.org/officeDocument/2006/relationships/video" Target="../media/media3.mp4"/><Relationship Id="rId16" Type="http://schemas.openxmlformats.org/officeDocument/2006/relationships/image" Target="../media/image38.png"/><Relationship Id="rId20" Type="http://schemas.openxmlformats.org/officeDocument/2006/relationships/image" Target="../media/image400.png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11" Type="http://schemas.openxmlformats.org/officeDocument/2006/relationships/customXml" Target="../ink/ink21.xml"/><Relationship Id="rId5" Type="http://schemas.openxmlformats.org/officeDocument/2006/relationships/image" Target="../media/image46.png"/><Relationship Id="rId15" Type="http://schemas.openxmlformats.org/officeDocument/2006/relationships/customXml" Target="../ink/ink23.xml"/><Relationship Id="rId10" Type="http://schemas.openxmlformats.org/officeDocument/2006/relationships/image" Target="../media/image350.png"/><Relationship Id="rId19" Type="http://schemas.openxmlformats.org/officeDocument/2006/relationships/customXml" Target="../ink/ink25.xml"/><Relationship Id="rId4" Type="http://schemas.openxmlformats.org/officeDocument/2006/relationships/image" Target="../media/image1.jpg"/><Relationship Id="rId9" Type="http://schemas.openxmlformats.org/officeDocument/2006/relationships/customXml" Target="../ink/ink20.xml"/><Relationship Id="rId14" Type="http://schemas.openxmlformats.org/officeDocument/2006/relationships/image" Target="../media/image3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85AC73-D0E4-4F41-8AA2-A1F6A7CD9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355" y="0"/>
            <a:ext cx="9144000" cy="2387600"/>
          </a:xfrm>
        </p:spPr>
        <p:txBody>
          <a:bodyPr/>
          <a:lstStyle/>
          <a:p>
            <a:r>
              <a:rPr lang="pl-PL">
                <a:latin typeface="Calibri" panose="020F0502020204030204" pitchFamily="34" charset="0"/>
                <a:cs typeface="Calibri" panose="020F0502020204030204" pitchFamily="34" charset="0"/>
              </a:rPr>
              <a:t>Symulacje w przyrodzie – model drapieżnik-ofiara 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0DB3C5B-D6F2-4ADC-937F-98E8D08D6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4010" y="3331875"/>
            <a:ext cx="5012408" cy="1655762"/>
          </a:xfrm>
        </p:spPr>
        <p:txBody>
          <a:bodyPr>
            <a:normAutofit lnSpcReduction="10000"/>
          </a:bodyPr>
          <a:lstStyle/>
          <a:p>
            <a:r>
              <a:rPr lang="pl-PL"/>
              <a:t>Joanna Kołaczek</a:t>
            </a:r>
          </a:p>
          <a:p>
            <a:r>
              <a:rPr lang="pl-PL"/>
              <a:t>Martyna Bielec</a:t>
            </a:r>
          </a:p>
          <a:p>
            <a:r>
              <a:rPr lang="pl-PL"/>
              <a:t>Łukasz Serafin</a:t>
            </a:r>
          </a:p>
          <a:p>
            <a:r>
              <a:rPr lang="pl-PL"/>
              <a:t>Jacek Paździerkiewicz</a:t>
            </a:r>
            <a:endParaRPr lang="pl-PL" dirty="0"/>
          </a:p>
        </p:txBody>
      </p:sp>
      <p:pic>
        <p:nvPicPr>
          <p:cNvPr id="1026" name="Picture 2" descr="Amazon.com: makeuseof Animal Hunting Deer Wolf Wolves Predator Art Snow ice  Forest 4&amp;#39; Size Home Decoration Canvas Poster Print: Posters &amp;amp; Prints">
            <a:extLst>
              <a:ext uri="{FF2B5EF4-FFF2-40B4-BE49-F238E27FC236}">
                <a16:creationId xmlns:a16="http://schemas.microsoft.com/office/drawing/2014/main" id="{B9545650-7806-4E5B-8506-62210B270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355" y="2710408"/>
            <a:ext cx="5506655" cy="343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03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ECAAA5-399C-4241-A2DD-DA222CFE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Animacje zmiany współczynników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9623944-B2D8-4377-BB41-CFF6F771CE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0" y="1690688"/>
            <a:ext cx="5591175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BE08608-4097-41CE-8442-ED99508D01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57" y="1690688"/>
            <a:ext cx="5591176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F2250452-5211-4B19-8AB9-04938ACA1982}"/>
                  </a:ext>
                </a:extLst>
              </p14:cNvPr>
              <p14:cNvContentPartPr/>
              <p14:nvPr/>
            </p14:nvContentPartPr>
            <p14:xfrm>
              <a:off x="2902593" y="1038628"/>
              <a:ext cx="360" cy="360"/>
            </p14:xfrm>
          </p:contentPart>
        </mc:Choice>
        <mc:Fallback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F2250452-5211-4B19-8AB9-04938ACA19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93" y="102962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a 17">
            <a:extLst>
              <a:ext uri="{FF2B5EF4-FFF2-40B4-BE49-F238E27FC236}">
                <a16:creationId xmlns:a16="http://schemas.microsoft.com/office/drawing/2014/main" id="{9DECC56B-39C3-40C8-8A1B-71DCC38EC180}"/>
              </a:ext>
            </a:extLst>
          </p:cNvPr>
          <p:cNvGrpSpPr/>
          <p:nvPr/>
        </p:nvGrpSpPr>
        <p:grpSpPr>
          <a:xfrm>
            <a:off x="6352113" y="2787148"/>
            <a:ext cx="94680" cy="1350000"/>
            <a:chOff x="6352113" y="2787148"/>
            <a:chExt cx="94680" cy="13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Pismo odręczne 15">
                  <a:extLst>
                    <a:ext uri="{FF2B5EF4-FFF2-40B4-BE49-F238E27FC236}">
                      <a16:creationId xmlns:a16="http://schemas.microsoft.com/office/drawing/2014/main" id="{92952670-738B-4783-BC40-D1DA066E4E6C}"/>
                    </a:ext>
                  </a:extLst>
                </p14:cNvPr>
                <p14:cNvContentPartPr/>
                <p14:nvPr/>
              </p14:nvContentPartPr>
              <p14:xfrm>
                <a:off x="6352113" y="2787148"/>
                <a:ext cx="94680" cy="1325160"/>
              </p14:xfrm>
            </p:contentPart>
          </mc:Choice>
          <mc:Fallback>
            <p:pic>
              <p:nvPicPr>
                <p:cNvPr id="16" name="Pismo odręczne 15">
                  <a:extLst>
                    <a:ext uri="{FF2B5EF4-FFF2-40B4-BE49-F238E27FC236}">
                      <a16:creationId xmlns:a16="http://schemas.microsoft.com/office/drawing/2014/main" id="{92952670-738B-4783-BC40-D1DA066E4E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89473" y="2724148"/>
                  <a:ext cx="220320" cy="14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Pismo odręczne 16">
                  <a:extLst>
                    <a:ext uri="{FF2B5EF4-FFF2-40B4-BE49-F238E27FC236}">
                      <a16:creationId xmlns:a16="http://schemas.microsoft.com/office/drawing/2014/main" id="{69CC592F-0003-48BF-AD7D-BDF10905DE61}"/>
                    </a:ext>
                  </a:extLst>
                </p14:cNvPr>
                <p14:cNvContentPartPr/>
                <p14:nvPr/>
              </p14:nvContentPartPr>
              <p14:xfrm>
                <a:off x="6353913" y="3845188"/>
                <a:ext cx="36720" cy="291960"/>
              </p14:xfrm>
            </p:contentPart>
          </mc:Choice>
          <mc:Fallback>
            <p:pic>
              <p:nvPicPr>
                <p:cNvPr id="17" name="Pismo odręczne 16">
                  <a:extLst>
                    <a:ext uri="{FF2B5EF4-FFF2-40B4-BE49-F238E27FC236}">
                      <a16:creationId xmlns:a16="http://schemas.microsoft.com/office/drawing/2014/main" id="{69CC592F-0003-48BF-AD7D-BDF10905DE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91273" y="3782188"/>
                  <a:ext cx="162360" cy="41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Pismo odręczne 18">
                <a:extLst>
                  <a:ext uri="{FF2B5EF4-FFF2-40B4-BE49-F238E27FC236}">
                    <a16:creationId xmlns:a16="http://schemas.microsoft.com/office/drawing/2014/main" id="{020E6504-B16B-411E-B9C8-8C2D65AF6D26}"/>
                  </a:ext>
                </a:extLst>
              </p14:cNvPr>
              <p14:cNvContentPartPr/>
              <p14:nvPr/>
            </p14:nvContentPartPr>
            <p14:xfrm>
              <a:off x="368640" y="2868660"/>
              <a:ext cx="92880" cy="1253880"/>
            </p14:xfrm>
          </p:contentPart>
        </mc:Choice>
        <mc:Fallback>
          <p:pic>
            <p:nvPicPr>
              <p:cNvPr id="19" name="Pismo odręczne 18">
                <a:extLst>
                  <a:ext uri="{FF2B5EF4-FFF2-40B4-BE49-F238E27FC236}">
                    <a16:creationId xmlns:a16="http://schemas.microsoft.com/office/drawing/2014/main" id="{020E6504-B16B-411E-B9C8-8C2D65AF6D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000" y="2805660"/>
                <a:ext cx="218520" cy="137952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pole tekstowe 21">
            <a:extLst>
              <a:ext uri="{FF2B5EF4-FFF2-40B4-BE49-F238E27FC236}">
                <a16:creationId xmlns:a16="http://schemas.microsoft.com/office/drawing/2014/main" id="{A0B8C758-1B18-492C-AF61-95D21946F9D9}"/>
              </a:ext>
            </a:extLst>
          </p:cNvPr>
          <p:cNvSpPr txBox="1"/>
          <p:nvPr/>
        </p:nvSpPr>
        <p:spPr>
          <a:xfrm rot="16200000">
            <a:off x="-468248" y="3385136"/>
            <a:ext cx="176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Ilość osobników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6AFC8ECF-AF34-4962-AEEB-AF810CA3EFE5}"/>
              </a:ext>
            </a:extLst>
          </p:cNvPr>
          <p:cNvSpPr txBox="1"/>
          <p:nvPr/>
        </p:nvSpPr>
        <p:spPr>
          <a:xfrm rot="16200000">
            <a:off x="5516125" y="3326323"/>
            <a:ext cx="176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Ilość osobników</a:t>
            </a:r>
          </a:p>
        </p:txBody>
      </p:sp>
    </p:spTree>
    <p:extLst>
      <p:ext uri="{BB962C8B-B14F-4D97-AF65-F5344CB8AC3E}">
        <p14:creationId xmlns:p14="http://schemas.microsoft.com/office/powerpoint/2010/main" val="1779501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4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84F5847-10CB-4A96-A33E-417935422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pl-PL" sz="3000">
                <a:solidFill>
                  <a:schemeClr val="bg1"/>
                </a:solidFill>
                <a:latin typeface="+mn-lt"/>
              </a:rPr>
              <a:t>Porównajmy teraz wykresy o tych samych parametrach</a:t>
            </a:r>
            <a:endParaRPr lang="pl-PL" sz="3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74AEDA99-DE97-41F0-9CDE-1B035C3B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200" dirty="0">
                <a:solidFill>
                  <a:schemeClr val="bg1"/>
                </a:solidFill>
              </a:rPr>
              <a:t>Wykresy poniżej posiadają te same parametry, natomiast ze względu na element losowy w kodzie funkcje zachowują się zupełnie inaczej.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677AA4D-E87C-44A9-9836-1D29C861A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8" y="2542959"/>
            <a:ext cx="5559480" cy="37109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5B841D0-2247-430F-B970-DA4DCD918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36" y="2551221"/>
            <a:ext cx="5546955" cy="3702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449C2068-E383-47A8-B441-3235847771C9}"/>
                  </a:ext>
                </a:extLst>
              </p14:cNvPr>
              <p14:cNvContentPartPr/>
              <p14:nvPr/>
            </p14:nvContentPartPr>
            <p14:xfrm>
              <a:off x="6347073" y="3621628"/>
              <a:ext cx="19800" cy="260280"/>
            </p14:xfrm>
          </p:contentPart>
        </mc:Choice>
        <mc:Fallback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449C2068-E383-47A8-B441-3235847771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4073" y="3558988"/>
                <a:ext cx="1454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Pismo odręczne 6">
                <a:extLst>
                  <a:ext uri="{FF2B5EF4-FFF2-40B4-BE49-F238E27FC236}">
                    <a16:creationId xmlns:a16="http://schemas.microsoft.com/office/drawing/2014/main" id="{930B6131-A346-4ADF-B70C-F2261B874406}"/>
                  </a:ext>
                </a:extLst>
              </p14:cNvPr>
              <p14:cNvContentPartPr/>
              <p14:nvPr/>
            </p14:nvContentPartPr>
            <p14:xfrm>
              <a:off x="6319280" y="3776400"/>
              <a:ext cx="93600" cy="1076400"/>
            </p14:xfrm>
          </p:contentPart>
        </mc:Choice>
        <mc:Fallback>
          <p:pic>
            <p:nvPicPr>
              <p:cNvPr id="7" name="Pismo odręczne 6">
                <a:extLst>
                  <a:ext uri="{FF2B5EF4-FFF2-40B4-BE49-F238E27FC236}">
                    <a16:creationId xmlns:a16="http://schemas.microsoft.com/office/drawing/2014/main" id="{930B6131-A346-4ADF-B70C-F2261B8744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6280" y="3713760"/>
                <a:ext cx="219240" cy="12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Pismo odręczne 8">
                <a:extLst>
                  <a:ext uri="{FF2B5EF4-FFF2-40B4-BE49-F238E27FC236}">
                    <a16:creationId xmlns:a16="http://schemas.microsoft.com/office/drawing/2014/main" id="{B19988EC-5C17-4B1A-98B0-E9B236593A96}"/>
                  </a:ext>
                </a:extLst>
              </p14:cNvPr>
              <p14:cNvContentPartPr/>
              <p14:nvPr/>
            </p14:nvContentPartPr>
            <p14:xfrm>
              <a:off x="451120" y="3619800"/>
              <a:ext cx="62640" cy="1215720"/>
            </p14:xfrm>
          </p:contentPart>
        </mc:Choice>
        <mc:Fallback>
          <p:pic>
            <p:nvPicPr>
              <p:cNvPr id="9" name="Pismo odręczne 8">
                <a:extLst>
                  <a:ext uri="{FF2B5EF4-FFF2-40B4-BE49-F238E27FC236}">
                    <a16:creationId xmlns:a16="http://schemas.microsoft.com/office/drawing/2014/main" id="{B19988EC-5C17-4B1A-98B0-E9B236593A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120" y="3557160"/>
                <a:ext cx="188280" cy="13413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5D20439-9BB0-433B-8B74-2D621DDE7BCC}"/>
              </a:ext>
            </a:extLst>
          </p:cNvPr>
          <p:cNvSpPr txBox="1"/>
          <p:nvPr/>
        </p:nvSpPr>
        <p:spPr>
          <a:xfrm rot="16200000">
            <a:off x="5482752" y="4058383"/>
            <a:ext cx="176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Ilość osobników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85413EB-2F63-4C27-859B-F1463B5FDE83}"/>
              </a:ext>
            </a:extLst>
          </p:cNvPr>
          <p:cNvSpPr txBox="1"/>
          <p:nvPr/>
        </p:nvSpPr>
        <p:spPr>
          <a:xfrm rot="16200000">
            <a:off x="-369568" y="4229158"/>
            <a:ext cx="176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Ilość osobników</a:t>
            </a:r>
          </a:p>
        </p:txBody>
      </p:sp>
    </p:spTree>
    <p:extLst>
      <p:ext uri="{BB962C8B-B14F-4D97-AF65-F5344CB8AC3E}">
        <p14:creationId xmlns:p14="http://schemas.microsoft.com/office/powerpoint/2010/main" val="2563788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EEB8ED6-9142-4A11-B029-18DDE98C4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F78971C-E64F-4440-BED5-B48B3CD4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8784"/>
          </a:xfrm>
        </p:spPr>
        <p:txBody>
          <a:bodyPr>
            <a:normAutofit/>
          </a:bodyPr>
          <a:lstStyle/>
          <a:p>
            <a:pPr algn="ctr"/>
            <a:r>
              <a:rPr lang="pl-PL" sz="4000" dirty="0"/>
              <a:t>Wykres dla czterech gatunków </a:t>
            </a:r>
            <a:br>
              <a:rPr lang="pl-PL" sz="4000" dirty="0"/>
            </a:br>
            <a:r>
              <a:rPr lang="pl-PL" sz="4000" dirty="0"/>
              <a:t>(dwóch ofiar oraz dwóch drapieżników)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040C0F0-C1F8-49FC-9EDA-44E45CC4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58" y="1792719"/>
            <a:ext cx="7050233" cy="47001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44BDF70B-46C7-4837-B79C-7823150BE273}"/>
                  </a:ext>
                </a:extLst>
              </p14:cNvPr>
              <p14:cNvContentPartPr/>
              <p14:nvPr/>
            </p14:nvContentPartPr>
            <p14:xfrm>
              <a:off x="2642240" y="3149280"/>
              <a:ext cx="196200" cy="1595160"/>
            </p14:xfrm>
          </p:contentPart>
        </mc:Choice>
        <mc:Fallback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44BDF70B-46C7-4837-B79C-7823150BE2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9600" y="3086280"/>
                <a:ext cx="321840" cy="17208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pole tekstowe 5">
            <a:extLst>
              <a:ext uri="{FF2B5EF4-FFF2-40B4-BE49-F238E27FC236}">
                <a16:creationId xmlns:a16="http://schemas.microsoft.com/office/drawing/2014/main" id="{9CBB26B2-2362-411C-BB02-5F7BDFC94CCC}"/>
              </a:ext>
            </a:extLst>
          </p:cNvPr>
          <p:cNvSpPr txBox="1"/>
          <p:nvPr/>
        </p:nvSpPr>
        <p:spPr>
          <a:xfrm rot="16200000">
            <a:off x="1855307" y="3973519"/>
            <a:ext cx="176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Ilość osobników</a:t>
            </a:r>
          </a:p>
        </p:txBody>
      </p:sp>
    </p:spTree>
    <p:extLst>
      <p:ext uri="{BB962C8B-B14F-4D97-AF65-F5344CB8AC3E}">
        <p14:creationId xmlns:p14="http://schemas.microsoft.com/office/powerpoint/2010/main" val="657522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E92372F-A2EA-4836-BDB7-C1726201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pl-PL" sz="3000" dirty="0">
                <a:solidFill>
                  <a:schemeClr val="bg1"/>
                </a:solidFill>
              </a:rPr>
              <a:t>Zobaczmy jak to powinno działać w przyrodzie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1128A44-56DB-4CB3-B9A8-10318C055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pl-PL" sz="2200" dirty="0">
                <a:solidFill>
                  <a:schemeClr val="bg1"/>
                </a:solidFill>
              </a:rPr>
              <a:t>Jak można zauważyć, liczba osobników powinna dążyć do równowagi</a:t>
            </a:r>
          </a:p>
        </p:txBody>
      </p:sp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2CE8EB29-1241-486A-9B1E-AB103D4CE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" r="3" b="6038"/>
          <a:stretch/>
        </p:blipFill>
        <p:spPr>
          <a:xfrm>
            <a:off x="6251736" y="2774679"/>
            <a:ext cx="5546955" cy="325567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3D3A4FC-23DC-475F-B5F9-2DFD35A9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83" y="2774679"/>
            <a:ext cx="4991282" cy="32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a 6">
            <a:extLst>
              <a:ext uri="{FF2B5EF4-FFF2-40B4-BE49-F238E27FC236}">
                <a16:creationId xmlns:a16="http://schemas.microsoft.com/office/drawing/2014/main" id="{1F610941-B095-4A54-A1FF-221DD3CA06D1}"/>
              </a:ext>
            </a:extLst>
          </p:cNvPr>
          <p:cNvGrpSpPr/>
          <p:nvPr/>
        </p:nvGrpSpPr>
        <p:grpSpPr>
          <a:xfrm>
            <a:off x="6322880" y="3636720"/>
            <a:ext cx="48240" cy="1273680"/>
            <a:chOff x="6322880" y="3636720"/>
            <a:chExt cx="48240" cy="12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Pismo odręczne 3">
                  <a:extLst>
                    <a:ext uri="{FF2B5EF4-FFF2-40B4-BE49-F238E27FC236}">
                      <a16:creationId xmlns:a16="http://schemas.microsoft.com/office/drawing/2014/main" id="{57FD6C81-8706-4E3D-A3F0-63054E6FF7B5}"/>
                    </a:ext>
                  </a:extLst>
                </p14:cNvPr>
                <p14:cNvContentPartPr/>
                <p14:nvPr/>
              </p14:nvContentPartPr>
              <p14:xfrm>
                <a:off x="6322880" y="3636720"/>
                <a:ext cx="48240" cy="1273680"/>
              </p14:xfrm>
            </p:contentPart>
          </mc:Choice>
          <mc:Fallback>
            <p:pic>
              <p:nvPicPr>
                <p:cNvPr id="4" name="Pismo odręczne 3">
                  <a:extLst>
                    <a:ext uri="{FF2B5EF4-FFF2-40B4-BE49-F238E27FC236}">
                      <a16:creationId xmlns:a16="http://schemas.microsoft.com/office/drawing/2014/main" id="{57FD6C81-8706-4E3D-A3F0-63054E6FF7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9880" y="3574080"/>
                  <a:ext cx="173880" cy="13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Pismo odręczne 4">
                  <a:extLst>
                    <a:ext uri="{FF2B5EF4-FFF2-40B4-BE49-F238E27FC236}">
                      <a16:creationId xmlns:a16="http://schemas.microsoft.com/office/drawing/2014/main" id="{E04AA606-67F5-462D-853E-006A23211FA6}"/>
                    </a:ext>
                  </a:extLst>
                </p14:cNvPr>
                <p14:cNvContentPartPr/>
                <p14:nvPr/>
              </p14:nvContentPartPr>
              <p14:xfrm>
                <a:off x="6322880" y="3745080"/>
                <a:ext cx="17280" cy="410400"/>
              </p14:xfrm>
            </p:contentPart>
          </mc:Choice>
          <mc:Fallback>
            <p:pic>
              <p:nvPicPr>
                <p:cNvPr id="5" name="Pismo odręczne 4">
                  <a:extLst>
                    <a:ext uri="{FF2B5EF4-FFF2-40B4-BE49-F238E27FC236}">
                      <a16:creationId xmlns:a16="http://schemas.microsoft.com/office/drawing/2014/main" id="{E04AA606-67F5-462D-853E-006A23211F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9880" y="3682440"/>
                  <a:ext cx="142920" cy="536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8111403-41A4-40AA-81EE-028F21F5DEA5}"/>
              </a:ext>
            </a:extLst>
          </p:cNvPr>
          <p:cNvSpPr txBox="1"/>
          <p:nvPr/>
        </p:nvSpPr>
        <p:spPr>
          <a:xfrm rot="16200000">
            <a:off x="5487792" y="4233239"/>
            <a:ext cx="176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Ilość osobników</a:t>
            </a:r>
          </a:p>
        </p:txBody>
      </p:sp>
    </p:spTree>
    <p:extLst>
      <p:ext uri="{BB962C8B-B14F-4D97-AF65-F5344CB8AC3E}">
        <p14:creationId xmlns:p14="http://schemas.microsoft.com/office/powerpoint/2010/main" val="306150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D96097-9596-42EB-82EE-45A2B8B6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pl-PL" sz="4000" dirty="0">
                <a:solidFill>
                  <a:srgbClr val="FFFFFF"/>
                </a:solidFill>
              </a:rPr>
              <a:t>Czy ten model działa zawsze?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712A08-E151-4A47-9357-D08486BF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pl-PL" sz="1800" dirty="0">
                <a:solidFill>
                  <a:srgbClr val="FFFFFF"/>
                </a:solidFill>
              </a:rPr>
              <a:t>Dla małych populacji model Lotki-</a:t>
            </a:r>
            <a:r>
              <a:rPr lang="pl-PL" sz="1800" dirty="0" err="1">
                <a:solidFill>
                  <a:srgbClr val="FFFFFF"/>
                </a:solidFill>
              </a:rPr>
              <a:t>Volterry</a:t>
            </a:r>
            <a:r>
              <a:rPr lang="pl-PL" sz="1800" dirty="0">
                <a:solidFill>
                  <a:srgbClr val="FFFFFF"/>
                </a:solidFill>
              </a:rPr>
              <a:t> przestaje być optymalny. W tym przypadku powinniśmy zastosować model agentowy.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79FCAE-6683-43F0-AE13-B0EAB54A0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6539" y="1351151"/>
            <a:ext cx="6331994" cy="422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53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gent Smith zainfekował już ponad 25 mln urządzeń z Androidem |  IThardware.pl | ITHardware">
            <a:extLst>
              <a:ext uri="{FF2B5EF4-FFF2-40B4-BE49-F238E27FC236}">
                <a16:creationId xmlns:a16="http://schemas.microsoft.com/office/drawing/2014/main" id="{0E0DBA2D-137E-4E27-B52F-E1D7836B6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E8EC495-78CE-45D1-9757-754FABC4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Czym jest model agentowy?</a:t>
            </a:r>
          </a:p>
        </p:txBody>
      </p:sp>
      <p:sp>
        <p:nvSpPr>
          <p:cNvPr id="139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86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0D952B05-BEBF-4C84-A75A-578270B2D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" y="1714500"/>
            <a:ext cx="6515100" cy="4314825"/>
          </a:xfrm>
          <a:prstGeom prst="rect">
            <a:avLst/>
          </a:prstGeom>
        </p:spPr>
      </p:pic>
      <p:pic>
        <p:nvPicPr>
          <p:cNvPr id="3" name="jelenwilk5">
            <a:hlinkClick r:id="" action="ppaction://media"/>
            <a:extLst>
              <a:ext uri="{FF2B5EF4-FFF2-40B4-BE49-F238E27FC236}">
                <a16:creationId xmlns:a16="http://schemas.microsoft.com/office/drawing/2014/main" id="{71223872-9DB8-410F-A44F-8E20773AC3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4238" y="1714500"/>
            <a:ext cx="4314825" cy="4314825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127B8F7-D307-427B-B95B-6EB4AF6C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agentowy – lepsza wizualizacja dla mniejszych środowisk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A1300827-6A7E-4047-8E0B-6FC9CFCDB340}"/>
                  </a:ext>
                </a:extLst>
              </p14:cNvPr>
              <p14:cNvContentPartPr/>
              <p14:nvPr/>
            </p14:nvContentPartPr>
            <p14:xfrm>
              <a:off x="753033" y="3139228"/>
              <a:ext cx="154080" cy="886320"/>
            </p14:xfrm>
          </p:contentPart>
        </mc:Choice>
        <mc:Fallback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A1300827-6A7E-4047-8E0B-6FC9CFCDB3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393" y="3076228"/>
                <a:ext cx="279720" cy="101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a 7">
            <a:extLst>
              <a:ext uri="{FF2B5EF4-FFF2-40B4-BE49-F238E27FC236}">
                <a16:creationId xmlns:a16="http://schemas.microsoft.com/office/drawing/2014/main" id="{0723ADE6-CE85-4E0B-BDE0-F9816FF12D3E}"/>
              </a:ext>
            </a:extLst>
          </p:cNvPr>
          <p:cNvGrpSpPr/>
          <p:nvPr/>
        </p:nvGrpSpPr>
        <p:grpSpPr>
          <a:xfrm>
            <a:off x="3486873" y="5788468"/>
            <a:ext cx="326160" cy="150840"/>
            <a:chOff x="3486873" y="5788468"/>
            <a:chExt cx="32616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Pismo odręczne 5">
                  <a:extLst>
                    <a:ext uri="{FF2B5EF4-FFF2-40B4-BE49-F238E27FC236}">
                      <a16:creationId xmlns:a16="http://schemas.microsoft.com/office/drawing/2014/main" id="{5DA766AE-6126-4772-B1A2-C860E7EF732C}"/>
                    </a:ext>
                  </a:extLst>
                </p14:cNvPr>
                <p14:cNvContentPartPr/>
                <p14:nvPr/>
              </p14:nvContentPartPr>
              <p14:xfrm>
                <a:off x="3486873" y="5788468"/>
                <a:ext cx="326160" cy="79920"/>
              </p14:xfrm>
            </p:contentPart>
          </mc:Choice>
          <mc:Fallback>
            <p:pic>
              <p:nvPicPr>
                <p:cNvPr id="6" name="Pismo odręczne 5">
                  <a:extLst>
                    <a:ext uri="{FF2B5EF4-FFF2-40B4-BE49-F238E27FC236}">
                      <a16:creationId xmlns:a16="http://schemas.microsoft.com/office/drawing/2014/main" id="{5DA766AE-6126-4772-B1A2-C860E7EF73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23873" y="5725468"/>
                  <a:ext cx="451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Pismo odręczne 6">
                  <a:extLst>
                    <a:ext uri="{FF2B5EF4-FFF2-40B4-BE49-F238E27FC236}">
                      <a16:creationId xmlns:a16="http://schemas.microsoft.com/office/drawing/2014/main" id="{48734227-260E-4655-A84C-8113B11C95D3}"/>
                    </a:ext>
                  </a:extLst>
                </p14:cNvPr>
                <p14:cNvContentPartPr/>
                <p14:nvPr/>
              </p14:nvContentPartPr>
              <p14:xfrm>
                <a:off x="3786753" y="5929948"/>
                <a:ext cx="3960" cy="9360"/>
              </p14:xfrm>
            </p:contentPart>
          </mc:Choice>
          <mc:Fallback>
            <p:pic>
              <p:nvPicPr>
                <p:cNvPr id="7" name="Pismo odręczne 6">
                  <a:extLst>
                    <a:ext uri="{FF2B5EF4-FFF2-40B4-BE49-F238E27FC236}">
                      <a16:creationId xmlns:a16="http://schemas.microsoft.com/office/drawing/2014/main" id="{48734227-260E-4655-A84C-8113B11C95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4113" y="5866948"/>
                  <a:ext cx="129600" cy="13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9F210BB-E9C0-4252-9ED8-C43FFEAE2E4C}"/>
              </a:ext>
            </a:extLst>
          </p:cNvPr>
          <p:cNvSpPr txBox="1"/>
          <p:nvPr/>
        </p:nvSpPr>
        <p:spPr>
          <a:xfrm>
            <a:off x="3132792" y="5596274"/>
            <a:ext cx="103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Krok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91903BF-9132-45E3-BCFC-7FC2B9D1220C}"/>
              </a:ext>
            </a:extLst>
          </p:cNvPr>
          <p:cNvSpPr txBox="1"/>
          <p:nvPr/>
        </p:nvSpPr>
        <p:spPr>
          <a:xfrm rot="16200000">
            <a:off x="-53255" y="3413111"/>
            <a:ext cx="176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Populacja</a:t>
            </a:r>
          </a:p>
        </p:txBody>
      </p:sp>
    </p:spTree>
    <p:extLst>
      <p:ext uri="{BB962C8B-B14F-4D97-AF65-F5344CB8AC3E}">
        <p14:creationId xmlns:p14="http://schemas.microsoft.com/office/powerpoint/2010/main" val="398007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7" name="Rectangle 14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1D8009B-ACF0-419F-B40F-59AD042C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Zmiana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parametrów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jelenwilk13">
            <a:hlinkClick r:id="" action="ppaction://media"/>
            <a:extLst>
              <a:ext uri="{FF2B5EF4-FFF2-40B4-BE49-F238E27FC236}">
                <a16:creationId xmlns:a16="http://schemas.microsoft.com/office/drawing/2014/main" id="{9CABD5B2-154C-48BF-AA9D-7ED489C7A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</p:spPr>
      </p:pic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077848E-0928-4888-8C76-628F1C83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604724"/>
            <a:ext cx="5455917" cy="36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Pismo odręczne 6">
                <a:extLst>
                  <a:ext uri="{FF2B5EF4-FFF2-40B4-BE49-F238E27FC236}">
                    <a16:creationId xmlns:a16="http://schemas.microsoft.com/office/drawing/2014/main" id="{BCB35AB3-9D0D-4DF7-8A7E-22C42EC474EC}"/>
                  </a:ext>
                </a:extLst>
              </p14:cNvPr>
              <p14:cNvContentPartPr/>
              <p14:nvPr/>
            </p14:nvContentPartPr>
            <p14:xfrm>
              <a:off x="7019380" y="3243420"/>
              <a:ext cx="90720" cy="143640"/>
            </p14:xfrm>
          </p:contentPart>
        </mc:Choice>
        <mc:Fallback xmlns="">
          <p:pic>
            <p:nvPicPr>
              <p:cNvPr id="7" name="Pismo odręczne 6">
                <a:extLst>
                  <a:ext uri="{FF2B5EF4-FFF2-40B4-BE49-F238E27FC236}">
                    <a16:creationId xmlns:a16="http://schemas.microsoft.com/office/drawing/2014/main" id="{BCB35AB3-9D0D-4DF7-8A7E-22C42EC474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10380" y="3234780"/>
                <a:ext cx="1083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D32215A1-2E13-43D4-B900-F103650D313C}"/>
                  </a:ext>
                </a:extLst>
              </p14:cNvPr>
              <p14:cNvContentPartPr/>
              <p14:nvPr/>
            </p14:nvContentPartPr>
            <p14:xfrm>
              <a:off x="7020100" y="4361820"/>
              <a:ext cx="74160" cy="146520"/>
            </p14:xfrm>
          </p:contentPart>
        </mc:Choice>
        <mc:Fallback xmlns=""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D32215A1-2E13-43D4-B900-F103650D31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1460" y="4353180"/>
                <a:ext cx="9180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28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AFB26BD-6207-490D-B21E-F50769E0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Zmiana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parametrów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jelenwilk12">
            <a:hlinkClick r:id="" action="ppaction://media"/>
            <a:extLst>
              <a:ext uri="{FF2B5EF4-FFF2-40B4-BE49-F238E27FC236}">
                <a16:creationId xmlns:a16="http://schemas.microsoft.com/office/drawing/2014/main" id="{9F20485C-541D-496A-A65E-1BBACDBE4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56BEEA2-5322-47BB-AD91-DF1FD5163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597905"/>
            <a:ext cx="5455917" cy="365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Pismo odręczne 8">
                <a:extLst>
                  <a:ext uri="{FF2B5EF4-FFF2-40B4-BE49-F238E27FC236}">
                    <a16:creationId xmlns:a16="http://schemas.microsoft.com/office/drawing/2014/main" id="{9C2A1116-A495-4178-A260-B2D16D7339B5}"/>
                  </a:ext>
                </a:extLst>
              </p14:cNvPr>
              <p14:cNvContentPartPr/>
              <p14:nvPr/>
            </p14:nvContentPartPr>
            <p14:xfrm>
              <a:off x="7114953" y="2821348"/>
              <a:ext cx="48600" cy="103320"/>
            </p14:xfrm>
          </p:contentPart>
        </mc:Choice>
        <mc:Fallback xmlns="">
          <p:pic>
            <p:nvPicPr>
              <p:cNvPr id="9" name="Pismo odręczne 8">
                <a:extLst>
                  <a:ext uri="{FF2B5EF4-FFF2-40B4-BE49-F238E27FC236}">
                    <a16:creationId xmlns:a16="http://schemas.microsoft.com/office/drawing/2014/main" id="{9C2A1116-A495-4178-A260-B2D16D7339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06313" y="2812348"/>
                <a:ext cx="6624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a 16">
            <a:extLst>
              <a:ext uri="{FF2B5EF4-FFF2-40B4-BE49-F238E27FC236}">
                <a16:creationId xmlns:a16="http://schemas.microsoft.com/office/drawing/2014/main" id="{A65901DC-1FA5-4B7D-8CAE-48AC97D81913}"/>
              </a:ext>
            </a:extLst>
          </p:cNvPr>
          <p:cNvGrpSpPr/>
          <p:nvPr/>
        </p:nvGrpSpPr>
        <p:grpSpPr>
          <a:xfrm>
            <a:off x="7093875" y="2802120"/>
            <a:ext cx="81360" cy="117720"/>
            <a:chOff x="7093875" y="2802120"/>
            <a:chExt cx="8136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Pismo odręczne 5">
                  <a:extLst>
                    <a:ext uri="{FF2B5EF4-FFF2-40B4-BE49-F238E27FC236}">
                      <a16:creationId xmlns:a16="http://schemas.microsoft.com/office/drawing/2014/main" id="{5D29184A-DB8F-45FE-88C1-4D6D10572882}"/>
                    </a:ext>
                  </a:extLst>
                </p14:cNvPr>
                <p14:cNvContentPartPr/>
                <p14:nvPr/>
              </p14:nvContentPartPr>
              <p14:xfrm>
                <a:off x="7146273" y="2875946"/>
                <a:ext cx="360" cy="360"/>
              </p14:xfrm>
            </p:contentPart>
          </mc:Choice>
          <mc:Fallback xmlns="">
            <p:pic>
              <p:nvPicPr>
                <p:cNvPr id="6" name="Pismo odręczne 5">
                  <a:extLst>
                    <a:ext uri="{FF2B5EF4-FFF2-40B4-BE49-F238E27FC236}">
                      <a16:creationId xmlns:a16="http://schemas.microsoft.com/office/drawing/2014/main" id="{5D29184A-DB8F-45FE-88C1-4D6D105728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37273" y="28673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Pismo odręczne 6">
                  <a:extLst>
                    <a:ext uri="{FF2B5EF4-FFF2-40B4-BE49-F238E27FC236}">
                      <a16:creationId xmlns:a16="http://schemas.microsoft.com/office/drawing/2014/main" id="{38E619F1-9161-449F-9824-2011B6B6BCF4}"/>
                    </a:ext>
                  </a:extLst>
                </p14:cNvPr>
                <p14:cNvContentPartPr/>
                <p14:nvPr/>
              </p14:nvContentPartPr>
              <p14:xfrm>
                <a:off x="7146273" y="2858428"/>
                <a:ext cx="9000" cy="28080"/>
              </p14:xfrm>
            </p:contentPart>
          </mc:Choice>
          <mc:Fallback xmlns="">
            <p:pic>
              <p:nvPicPr>
                <p:cNvPr id="7" name="Pismo odręczne 6">
                  <a:extLst>
                    <a:ext uri="{FF2B5EF4-FFF2-40B4-BE49-F238E27FC236}">
                      <a16:creationId xmlns:a16="http://schemas.microsoft.com/office/drawing/2014/main" id="{38E619F1-9161-449F-9824-2011B6B6BC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37273" y="2849428"/>
                  <a:ext cx="26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Pismo odręczne 12">
                  <a:extLst>
                    <a:ext uri="{FF2B5EF4-FFF2-40B4-BE49-F238E27FC236}">
                      <a16:creationId xmlns:a16="http://schemas.microsoft.com/office/drawing/2014/main" id="{A5D6AD54-CD9A-464D-A712-C2B56083348B}"/>
                    </a:ext>
                  </a:extLst>
                </p14:cNvPr>
                <p14:cNvContentPartPr/>
                <p14:nvPr/>
              </p14:nvContentPartPr>
              <p14:xfrm>
                <a:off x="7093875" y="2802120"/>
                <a:ext cx="81360" cy="117720"/>
              </p14:xfrm>
            </p:contentPart>
          </mc:Choice>
          <mc:Fallback xmlns="">
            <p:pic>
              <p:nvPicPr>
                <p:cNvPr id="13" name="Pismo odręczne 12">
                  <a:extLst>
                    <a:ext uri="{FF2B5EF4-FFF2-40B4-BE49-F238E27FC236}">
                      <a16:creationId xmlns:a16="http://schemas.microsoft.com/office/drawing/2014/main" id="{A5D6AD54-CD9A-464D-A712-C2B5608334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85235" y="2793120"/>
                  <a:ext cx="9900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F150DBC-2F38-4DA2-87EB-95834098224A}"/>
              </a:ext>
            </a:extLst>
          </p:cNvPr>
          <p:cNvGrpSpPr/>
          <p:nvPr/>
        </p:nvGrpSpPr>
        <p:grpSpPr>
          <a:xfrm>
            <a:off x="6743235" y="3138360"/>
            <a:ext cx="338040" cy="623880"/>
            <a:chOff x="6743235" y="3138360"/>
            <a:chExt cx="338040" cy="6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Pismo odręczne 19">
                  <a:extLst>
                    <a:ext uri="{FF2B5EF4-FFF2-40B4-BE49-F238E27FC236}">
                      <a16:creationId xmlns:a16="http://schemas.microsoft.com/office/drawing/2014/main" id="{191D5141-483B-49BA-ACFE-0AF55EB2F621}"/>
                    </a:ext>
                  </a:extLst>
                </p14:cNvPr>
                <p14:cNvContentPartPr/>
                <p14:nvPr/>
              </p14:nvContentPartPr>
              <p14:xfrm>
                <a:off x="6743235" y="3138360"/>
                <a:ext cx="238680" cy="267840"/>
              </p14:xfrm>
            </p:contentPart>
          </mc:Choice>
          <mc:Fallback xmlns="">
            <p:pic>
              <p:nvPicPr>
                <p:cNvPr id="20" name="Pismo odręczne 19">
                  <a:extLst>
                    <a:ext uri="{FF2B5EF4-FFF2-40B4-BE49-F238E27FC236}">
                      <a16:creationId xmlns:a16="http://schemas.microsoft.com/office/drawing/2014/main" id="{191D5141-483B-49BA-ACFE-0AF55EB2F62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34235" y="3129360"/>
                  <a:ext cx="256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Pismo odręczne 21">
                  <a:extLst>
                    <a:ext uri="{FF2B5EF4-FFF2-40B4-BE49-F238E27FC236}">
                      <a16:creationId xmlns:a16="http://schemas.microsoft.com/office/drawing/2014/main" id="{E08C89E2-8BFC-4DEF-942C-D9556E31741E}"/>
                    </a:ext>
                  </a:extLst>
                </p14:cNvPr>
                <p14:cNvContentPartPr/>
                <p14:nvPr/>
              </p14:nvContentPartPr>
              <p14:xfrm>
                <a:off x="6745395" y="3198120"/>
                <a:ext cx="335880" cy="564120"/>
              </p14:xfrm>
            </p:contentPart>
          </mc:Choice>
          <mc:Fallback xmlns="">
            <p:pic>
              <p:nvPicPr>
                <p:cNvPr id="22" name="Pismo odręczne 21">
                  <a:extLst>
                    <a:ext uri="{FF2B5EF4-FFF2-40B4-BE49-F238E27FC236}">
                      <a16:creationId xmlns:a16="http://schemas.microsoft.com/office/drawing/2014/main" id="{E08C89E2-8BFC-4DEF-942C-D9556E3174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36755" y="3189480"/>
                  <a:ext cx="353520" cy="58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Pismo odręczne 23">
                <a:extLst>
                  <a:ext uri="{FF2B5EF4-FFF2-40B4-BE49-F238E27FC236}">
                    <a16:creationId xmlns:a16="http://schemas.microsoft.com/office/drawing/2014/main" id="{6B206C25-F6D9-4854-8346-0F8BC7C4BB1A}"/>
                  </a:ext>
                </a:extLst>
              </p14:cNvPr>
              <p14:cNvContentPartPr/>
              <p14:nvPr/>
            </p14:nvContentPartPr>
            <p14:xfrm>
              <a:off x="7093875" y="4144020"/>
              <a:ext cx="81000" cy="153720"/>
            </p14:xfrm>
          </p:contentPart>
        </mc:Choice>
        <mc:Fallback xmlns="">
          <p:pic>
            <p:nvPicPr>
              <p:cNvPr id="24" name="Pismo odręczne 23">
                <a:extLst>
                  <a:ext uri="{FF2B5EF4-FFF2-40B4-BE49-F238E27FC236}">
                    <a16:creationId xmlns:a16="http://schemas.microsoft.com/office/drawing/2014/main" id="{6B206C25-F6D9-4854-8346-0F8BC7C4BB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85235" y="4135380"/>
                <a:ext cx="98640" cy="1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36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AFDE16-3A83-49CD-8124-24C28521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Dlaczego wybraliśmy ten temat?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CCF011-69CF-4CA9-AB5E-C1815767D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Modelowanie i symulacje są fascynujące. </a:t>
            </a:r>
          </a:p>
          <a:p>
            <a:r>
              <a:rPr lang="pl-PL" dirty="0"/>
              <a:t>Odkrywanie nowych możliwości w stosowaniu matematyki.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7170" name="Picture 2" descr="Just like the simulations - YouTube">
            <a:extLst>
              <a:ext uri="{FF2B5EF4-FFF2-40B4-BE49-F238E27FC236}">
                <a16:creationId xmlns:a16="http://schemas.microsoft.com/office/drawing/2014/main" id="{8B28C391-EDA7-4DB8-A2E6-A86FFCC8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32" y="3609974"/>
            <a:ext cx="5774267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9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imulation vs. Visualization - what&amp;#39;s the difference? - Visual Components">
            <a:extLst>
              <a:ext uri="{FF2B5EF4-FFF2-40B4-BE49-F238E27FC236}">
                <a16:creationId xmlns:a16="http://schemas.microsoft.com/office/drawing/2014/main" id="{C3E7DBEB-D06F-4F79-844D-D340458C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t="8090" r="20678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503520-F995-4938-9080-BE59B2BB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l-PL" sz="2800">
                <a:latin typeface="+mn-lt"/>
              </a:rPr>
              <a:t>Czym jest symulacja oraz modelowanie?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B92F00-0B88-4A55-9250-464A1690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pl-PL" sz="1700" dirty="0"/>
              <a:t>Symulacja – imitacja zjawisk zachodzących naturalnie.</a:t>
            </a:r>
          </a:p>
          <a:p>
            <a:endParaRPr lang="pl-PL" sz="1700" dirty="0"/>
          </a:p>
          <a:p>
            <a:endParaRPr lang="pl-PL" sz="1700" dirty="0"/>
          </a:p>
          <a:p>
            <a:r>
              <a:rPr lang="pl-PL" sz="1700" dirty="0"/>
              <a:t>Modelowanie – metoda badań polegająca na poznawaniu procesów poprzez tworzenie ich modeli.</a:t>
            </a:r>
          </a:p>
        </p:txBody>
      </p:sp>
    </p:spTree>
    <p:extLst>
      <p:ext uri="{BB962C8B-B14F-4D97-AF65-F5344CB8AC3E}">
        <p14:creationId xmlns:p14="http://schemas.microsoft.com/office/powerpoint/2010/main" val="412537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1B60C7-E777-48B1-B8C4-921BD786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7B206D0-634C-46E6-B5C4-798169BF35E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00" dirty="0"/>
              <a:t>Materiały:</a:t>
            </a:r>
          </a:p>
          <a:p>
            <a:pPr marL="0" indent="0">
              <a:buNone/>
            </a:pPr>
            <a:r>
              <a:rPr lang="pl-PL" sz="1800" dirty="0"/>
              <a:t>	„Biologia”  (Rozdział 7) – Przemysław Trojan</a:t>
            </a:r>
          </a:p>
          <a:p>
            <a:pPr marL="0" indent="0">
              <a:buNone/>
            </a:pPr>
            <a:r>
              <a:rPr lang="pl-PL" sz="1800" dirty="0"/>
              <a:t>	„Biologia” – Claude A. </a:t>
            </a:r>
            <a:r>
              <a:rPr lang="pl-PL" sz="1800" dirty="0" err="1"/>
              <a:t>Villee</a:t>
            </a:r>
            <a:endParaRPr lang="pl-PL" sz="1800" dirty="0"/>
          </a:p>
          <a:p>
            <a:pPr marL="0" indent="0">
              <a:buNone/>
            </a:pPr>
            <a:r>
              <a:rPr lang="pl-PL" sz="1800" dirty="0"/>
              <a:t>	</a:t>
            </a:r>
          </a:p>
          <a:p>
            <a:endParaRPr lang="pl-PL" sz="1800" dirty="0"/>
          </a:p>
          <a:p>
            <a:r>
              <a:rPr lang="pl-PL" sz="1800" dirty="0"/>
              <a:t>Przydatne linki:</a:t>
            </a:r>
          </a:p>
          <a:p>
            <a:pPr marL="0" indent="0">
              <a:buNone/>
            </a:pPr>
            <a:r>
              <a:rPr lang="pl-PL" sz="1800" dirty="0"/>
              <a:t>	https://pl.wikipedia.org/wiki/R%C3%B3wnanie_Lotki-Volterry</a:t>
            </a:r>
          </a:p>
          <a:p>
            <a:pPr marL="0" indent="0">
              <a:buNone/>
            </a:pPr>
            <a:r>
              <a:rPr lang="pl-PL" sz="1800" dirty="0"/>
              <a:t>	https://en.wikipedia.org/wiki/Agent-based_model</a:t>
            </a:r>
          </a:p>
          <a:p>
            <a:pPr marL="0" indent="0">
              <a:buNone/>
            </a:pPr>
            <a:r>
              <a:rPr lang="pl-PL" sz="1800" dirty="0"/>
              <a:t>	https://encyklopedia.pwn.pl/haslo/wykres-fazowy;3900146.html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05235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9D7A187-523A-418B-8300-61DA1780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Dziękujemy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83000">
                  <a:schemeClr val="accent5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1D7E25EF-C14A-4D78-B6A1-3360DA7BD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022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D15340-9187-4FD1-97CE-3DA7E266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Jak to wygląda w przyrodzie?</a:t>
            </a:r>
          </a:p>
        </p:txBody>
      </p:sp>
      <p:pic>
        <p:nvPicPr>
          <p:cNvPr id="2050" name="Picture 2" descr="Deer: Predation or Starvation | Graphing, Happy kids, Poetry worksheets">
            <a:extLst>
              <a:ext uri="{FF2B5EF4-FFF2-40B4-BE49-F238E27FC236}">
                <a16:creationId xmlns:a16="http://schemas.microsoft.com/office/drawing/2014/main" id="{CF57D31A-769A-4312-B51E-5014270455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347" y="1690688"/>
            <a:ext cx="6859306" cy="41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495DB217-7245-441B-9E83-D4A2B5A8593C}"/>
              </a:ext>
            </a:extLst>
          </p:cNvPr>
          <p:cNvSpPr txBox="1"/>
          <p:nvPr/>
        </p:nvSpPr>
        <p:spPr>
          <a:xfrm>
            <a:off x="3359458" y="5858669"/>
            <a:ext cx="527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pc="-150" dirty="0"/>
              <a:t>Wykres Przedstawiający ilość wilków oraz jeleni na przestrzeni 10 lat.</a:t>
            </a:r>
          </a:p>
        </p:txBody>
      </p:sp>
    </p:spTree>
    <p:extLst>
      <p:ext uri="{BB962C8B-B14F-4D97-AF65-F5344CB8AC3E}">
        <p14:creationId xmlns:p14="http://schemas.microsoft.com/office/powerpoint/2010/main" val="1980125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B6E613-9D30-46C7-9246-E007F5F32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pl-PL" sz="3700" dirty="0"/>
              <a:t>Jak zasymulować rzeczywistość? - Równanie Lotki-</a:t>
            </a:r>
            <a:r>
              <a:rPr lang="pl-PL" sz="3700" dirty="0" err="1"/>
              <a:t>Volterry</a:t>
            </a:r>
            <a:endParaRPr lang="pl-PL" sz="37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575072-F427-472B-AE65-484509B8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000" dirty="0"/>
              <a:t>Jest to model symulujący zachowanie układu drapieżnik-ofiara w przyrodzie. </a:t>
            </a:r>
          </a:p>
          <a:p>
            <a:r>
              <a:rPr lang="pl-PL" sz="2000" dirty="0"/>
              <a:t>Oparty na układzie równań różniczkowych pierwszego stopnia</a:t>
            </a:r>
          </a:p>
          <a:p>
            <a:endParaRPr lang="pl-PL" sz="2000" dirty="0"/>
          </a:p>
        </p:txBody>
      </p:sp>
      <p:pic>
        <p:nvPicPr>
          <p:cNvPr id="3074" name="Picture 2" descr="Ilustracja">
            <a:extLst>
              <a:ext uri="{FF2B5EF4-FFF2-40B4-BE49-F238E27FC236}">
                <a16:creationId xmlns:a16="http://schemas.microsoft.com/office/drawing/2014/main" id="{552CA592-755E-46CC-BEF0-DDCDFE85A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9" r="2" b="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4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9733E7-A223-474D-955F-6D3E58A5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+mn-lt"/>
              </a:rPr>
              <a:t>Wykres zależności populacji od czasu dla 2 gatunków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B059BF5-DE7F-4EDF-999C-9E4F2D7FD4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768" y="1690688"/>
            <a:ext cx="6842463" cy="456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a 4">
            <a:extLst>
              <a:ext uri="{FF2B5EF4-FFF2-40B4-BE49-F238E27FC236}">
                <a16:creationId xmlns:a16="http://schemas.microsoft.com/office/drawing/2014/main" id="{32BEAE57-0FC3-488B-891A-A15C0C7F40CE}"/>
              </a:ext>
            </a:extLst>
          </p:cNvPr>
          <p:cNvGrpSpPr/>
          <p:nvPr/>
        </p:nvGrpSpPr>
        <p:grpSpPr>
          <a:xfrm>
            <a:off x="2723673" y="3006388"/>
            <a:ext cx="171360" cy="1590840"/>
            <a:chOff x="2723673" y="3006388"/>
            <a:chExt cx="171360" cy="159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Pismo odręczne 2">
                  <a:extLst>
                    <a:ext uri="{FF2B5EF4-FFF2-40B4-BE49-F238E27FC236}">
                      <a16:creationId xmlns:a16="http://schemas.microsoft.com/office/drawing/2014/main" id="{4F2BD404-D1D6-49A8-B6D2-984E13F5CB14}"/>
                    </a:ext>
                  </a:extLst>
                </p14:cNvPr>
                <p14:cNvContentPartPr/>
                <p14:nvPr/>
              </p14:nvContentPartPr>
              <p14:xfrm>
                <a:off x="2733033" y="3006388"/>
                <a:ext cx="162000" cy="1590840"/>
              </p14:xfrm>
            </p:contentPart>
          </mc:Choice>
          <mc:Fallback>
            <p:pic>
              <p:nvPicPr>
                <p:cNvPr id="3" name="Pismo odręczne 2">
                  <a:extLst>
                    <a:ext uri="{FF2B5EF4-FFF2-40B4-BE49-F238E27FC236}">
                      <a16:creationId xmlns:a16="http://schemas.microsoft.com/office/drawing/2014/main" id="{4F2BD404-D1D6-49A8-B6D2-984E13F5CB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0033" y="2943388"/>
                  <a:ext cx="287640" cy="17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Pismo odręczne 3">
                  <a:extLst>
                    <a:ext uri="{FF2B5EF4-FFF2-40B4-BE49-F238E27FC236}">
                      <a16:creationId xmlns:a16="http://schemas.microsoft.com/office/drawing/2014/main" id="{0FF7FB63-A1AB-43D6-8FE1-D85A1F8D79AA}"/>
                    </a:ext>
                  </a:extLst>
                </p14:cNvPr>
                <p14:cNvContentPartPr/>
                <p14:nvPr/>
              </p14:nvContentPartPr>
              <p14:xfrm>
                <a:off x="2723673" y="3029428"/>
                <a:ext cx="54000" cy="601200"/>
              </p14:xfrm>
            </p:contentPart>
          </mc:Choice>
          <mc:Fallback>
            <p:pic>
              <p:nvPicPr>
                <p:cNvPr id="4" name="Pismo odręczne 3">
                  <a:extLst>
                    <a:ext uri="{FF2B5EF4-FFF2-40B4-BE49-F238E27FC236}">
                      <a16:creationId xmlns:a16="http://schemas.microsoft.com/office/drawing/2014/main" id="{0FF7FB63-A1AB-43D6-8FE1-D85A1F8D79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61033" y="2966788"/>
                  <a:ext cx="179640" cy="72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DBC56F0-9963-4D9A-A5C3-490656B315C2}"/>
              </a:ext>
            </a:extLst>
          </p:cNvPr>
          <p:cNvSpPr txBox="1"/>
          <p:nvPr/>
        </p:nvSpPr>
        <p:spPr>
          <a:xfrm rot="16200000">
            <a:off x="1960717" y="3632531"/>
            <a:ext cx="176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Ilość osobników</a:t>
            </a:r>
          </a:p>
        </p:txBody>
      </p:sp>
    </p:spTree>
    <p:extLst>
      <p:ext uri="{BB962C8B-B14F-4D97-AF65-F5344CB8AC3E}">
        <p14:creationId xmlns:p14="http://schemas.microsoft.com/office/powerpoint/2010/main" val="412826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314338-000F-4A9D-93A5-AFA5DAA8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Wykres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Fazowy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E71EE7-9814-4E1D-93A1-5B4E72CA2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900">
                <a:solidFill>
                  <a:srgbClr val="E7E6E6"/>
                </a:solidFill>
              </a:rPr>
              <a:t>Jest to wykres przedstawiający zależność jednej wartości od drugiej w różnych chwilach.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4DE46CA6-0FC8-4964-AC68-1DE86EA3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6" y="2426818"/>
            <a:ext cx="5030139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57D8C8B6-A487-479E-A3BC-CC5E4C6E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604724"/>
            <a:ext cx="5455917" cy="3641824"/>
          </a:xfrm>
          <a:prstGeom prst="rect">
            <a:avLst/>
          </a:prstGeom>
        </p:spPr>
      </p:pic>
      <p:sp>
        <p:nvSpPr>
          <p:cNvPr id="13" name="Owal 12">
            <a:extLst>
              <a:ext uri="{FF2B5EF4-FFF2-40B4-BE49-F238E27FC236}">
                <a16:creationId xmlns:a16="http://schemas.microsoft.com/office/drawing/2014/main" id="{3E7F373B-FF65-4072-8C14-4334FEFB2A7B}"/>
              </a:ext>
            </a:extLst>
          </p:cNvPr>
          <p:cNvSpPr/>
          <p:nvPr/>
        </p:nvSpPr>
        <p:spPr>
          <a:xfrm>
            <a:off x="8600874" y="4051051"/>
            <a:ext cx="195309" cy="1870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A44F6781-538F-40EC-B736-A6B59C16AE21}"/>
              </a:ext>
            </a:extLst>
          </p:cNvPr>
          <p:cNvSpPr/>
          <p:nvPr/>
        </p:nvSpPr>
        <p:spPr>
          <a:xfrm>
            <a:off x="7617042" y="2792026"/>
            <a:ext cx="195308" cy="18707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20EE27D7-1FB1-48BC-9A69-35D156F097B5}"/>
                  </a:ext>
                </a:extLst>
              </p14:cNvPr>
              <p14:cNvContentPartPr/>
              <p14:nvPr/>
            </p14:nvContentPartPr>
            <p14:xfrm>
              <a:off x="6515553" y="3588148"/>
              <a:ext cx="81000" cy="1299960"/>
            </p14:xfrm>
          </p:contentPart>
        </mc:Choice>
        <mc:Fallback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20EE27D7-1FB1-48BC-9A69-35D156F097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2553" y="3525148"/>
                <a:ext cx="206640" cy="1425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pole tekstowe 15">
            <a:extLst>
              <a:ext uri="{FF2B5EF4-FFF2-40B4-BE49-F238E27FC236}">
                <a16:creationId xmlns:a16="http://schemas.microsoft.com/office/drawing/2014/main" id="{F33126C0-7C38-4A37-940E-DE082B7D952B}"/>
              </a:ext>
            </a:extLst>
          </p:cNvPr>
          <p:cNvSpPr txBox="1"/>
          <p:nvPr/>
        </p:nvSpPr>
        <p:spPr>
          <a:xfrm rot="16200000">
            <a:off x="5672725" y="4271747"/>
            <a:ext cx="176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Ilość osobników</a:t>
            </a:r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E21D0E96-52E4-4BA2-ABBB-0036A78371EC}"/>
              </a:ext>
            </a:extLst>
          </p:cNvPr>
          <p:cNvSpPr/>
          <p:nvPr/>
        </p:nvSpPr>
        <p:spPr>
          <a:xfrm>
            <a:off x="7171975" y="5308964"/>
            <a:ext cx="178342" cy="179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917974A1-8DAF-4797-B6AE-2686F7386F99}"/>
              </a:ext>
            </a:extLst>
          </p:cNvPr>
          <p:cNvSpPr/>
          <p:nvPr/>
        </p:nvSpPr>
        <p:spPr>
          <a:xfrm>
            <a:off x="4733278" y="4238128"/>
            <a:ext cx="195308" cy="18707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A51C3D24-4710-4C6D-9F35-EA5393A9C4A2}"/>
              </a:ext>
            </a:extLst>
          </p:cNvPr>
          <p:cNvSpPr/>
          <p:nvPr/>
        </p:nvSpPr>
        <p:spPr>
          <a:xfrm>
            <a:off x="2549371" y="2837383"/>
            <a:ext cx="195309" cy="1870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A60D002E-981B-43C2-9A13-8F20661A1EC2}"/>
              </a:ext>
            </a:extLst>
          </p:cNvPr>
          <p:cNvSpPr/>
          <p:nvPr/>
        </p:nvSpPr>
        <p:spPr>
          <a:xfrm>
            <a:off x="1528657" y="4072548"/>
            <a:ext cx="178342" cy="179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9C48076B-75FD-469E-BD4B-EE8709B66598}"/>
              </a:ext>
            </a:extLst>
          </p:cNvPr>
          <p:cNvSpPr/>
          <p:nvPr/>
        </p:nvSpPr>
        <p:spPr>
          <a:xfrm>
            <a:off x="2549371" y="5122416"/>
            <a:ext cx="195309" cy="186548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D092CA91-14FF-4D5B-BEA3-E77FC6D5573B}"/>
              </a:ext>
            </a:extLst>
          </p:cNvPr>
          <p:cNvSpPr/>
          <p:nvPr/>
        </p:nvSpPr>
        <p:spPr>
          <a:xfrm>
            <a:off x="8220724" y="5585534"/>
            <a:ext cx="195309" cy="186548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852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braz zawierający tekst&#10;&#10;Opis wygenerowany automatycznie">
            <a:extLst>
              <a:ext uri="{FF2B5EF4-FFF2-40B4-BE49-F238E27FC236}">
                <a16:creationId xmlns:a16="http://schemas.microsoft.com/office/drawing/2014/main" id="{94E6E90C-3072-4CAF-9D7C-73CCFAD9A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" b="1"/>
          <a:stretch/>
        </p:blipFill>
        <p:spPr bwMode="auto">
          <a:xfrm>
            <a:off x="321733" y="321733"/>
            <a:ext cx="11548534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66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6A1866-B3CF-4A7D-B77B-989D6CB0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039813"/>
            <a:ext cx="3565525" cy="2357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82C95F4-E922-4BE0-96D5-0DB809A0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75" y="3455988"/>
            <a:ext cx="3562350" cy="2357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96B25B-90DC-450B-90C5-57C9C53E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75" y="1057420"/>
            <a:ext cx="3565525" cy="2357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1DE604A-B274-406A-885F-1C86A9D0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460750"/>
            <a:ext cx="3562350" cy="2357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96A4EEE-66E6-460D-AE9A-64F0139B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 się stanie gdy zmienimy parametry?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69BB9FC-942B-40E7-964D-DDD3465B0394}"/>
              </a:ext>
            </a:extLst>
          </p:cNvPr>
          <p:cNvSpPr txBox="1"/>
          <p:nvPr/>
        </p:nvSpPr>
        <p:spPr>
          <a:xfrm>
            <a:off x="4620491" y="5869347"/>
            <a:ext cx="295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Współczynnik narodzin jeleni: 1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E4F39BEC-4E06-4D48-8DA2-D723AA1E386E}"/>
              </a:ext>
            </a:extLst>
          </p:cNvPr>
          <p:cNvSpPr txBox="1"/>
          <p:nvPr/>
        </p:nvSpPr>
        <p:spPr>
          <a:xfrm>
            <a:off x="4620491" y="671891"/>
            <a:ext cx="295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Współczynnik narodzin jeleni: 0.1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17ACD20-8C8D-448E-9F39-A09D1A973806}"/>
              </a:ext>
            </a:extLst>
          </p:cNvPr>
          <p:cNvSpPr txBox="1"/>
          <p:nvPr/>
        </p:nvSpPr>
        <p:spPr>
          <a:xfrm>
            <a:off x="8033904" y="666283"/>
            <a:ext cx="3148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Współczynnik narodzin jeleni : 0.55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2354EE41-4213-40C2-8B38-A5EFA6DD399D}"/>
              </a:ext>
            </a:extLst>
          </p:cNvPr>
          <p:cNvSpPr txBox="1"/>
          <p:nvPr/>
        </p:nvSpPr>
        <p:spPr>
          <a:xfrm>
            <a:off x="8132617" y="5869346"/>
            <a:ext cx="295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Współczynnik narodzin jeleni: 5.5</a:t>
            </a:r>
          </a:p>
        </p:txBody>
      </p:sp>
    </p:spTree>
    <p:extLst>
      <p:ext uri="{BB962C8B-B14F-4D97-AF65-F5344CB8AC3E}">
        <p14:creationId xmlns:p14="http://schemas.microsoft.com/office/powerpoint/2010/main" val="37243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78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8" name="Rectangle 80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A4AC14-458D-45E4-9542-ADB6CBA0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pl-PL" sz="2800"/>
              <a:t>Pobawmy się jeszcze troszkę…</a:t>
            </a:r>
          </a:p>
        </p:txBody>
      </p:sp>
      <p:sp>
        <p:nvSpPr>
          <p:cNvPr id="2069" name="Rectangle 82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94BAB7-D3EF-4713-9BE0-CAB52D59C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endParaRPr lang="pl-PL" sz="170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431F74C9-2560-4002-9A79-CB0365100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9915" y="3695541"/>
            <a:ext cx="3248351" cy="216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5F5A86-27E6-4C31-9F1A-6B5961CA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9914" y="893648"/>
            <a:ext cx="3248352" cy="216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C5D7C0D-E9B7-4794-8190-373E2E1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0581" y="893648"/>
            <a:ext cx="3248352" cy="216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11D0986-84F5-4E65-9BA3-757C647F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8377" y="3695541"/>
            <a:ext cx="3248352" cy="216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2915651-D578-498C-97B1-8AC3B4CB69F4}"/>
              </a:ext>
            </a:extLst>
          </p:cNvPr>
          <p:cNvSpPr txBox="1"/>
          <p:nvPr/>
        </p:nvSpPr>
        <p:spPr>
          <a:xfrm>
            <a:off x="5983549" y="534733"/>
            <a:ext cx="275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Szansa upolowania: 0.001</a:t>
            </a: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02732510-C352-4DC0-9D95-28B91D38CFE1}"/>
              </a:ext>
            </a:extLst>
          </p:cNvPr>
          <p:cNvSpPr txBox="1"/>
          <p:nvPr/>
        </p:nvSpPr>
        <p:spPr>
          <a:xfrm>
            <a:off x="9030348" y="534733"/>
            <a:ext cx="275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Szansa upolowania: 0.04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469E603-48FF-4738-90CA-1DC23A0BDACF}"/>
              </a:ext>
            </a:extLst>
          </p:cNvPr>
          <p:cNvSpPr txBox="1"/>
          <p:nvPr/>
        </p:nvSpPr>
        <p:spPr>
          <a:xfrm>
            <a:off x="5809165" y="5928648"/>
            <a:ext cx="275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Szansa upolowania: 0.09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978A98CC-4E5B-45F2-9253-C2CAF08B904C}"/>
              </a:ext>
            </a:extLst>
          </p:cNvPr>
          <p:cNvSpPr txBox="1"/>
          <p:nvPr/>
        </p:nvSpPr>
        <p:spPr>
          <a:xfrm>
            <a:off x="9270427" y="5944876"/>
            <a:ext cx="275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Szansa upolowania: 0.23</a:t>
            </a:r>
          </a:p>
        </p:txBody>
      </p:sp>
    </p:spTree>
    <p:extLst>
      <p:ext uri="{BB962C8B-B14F-4D97-AF65-F5344CB8AC3E}">
        <p14:creationId xmlns:p14="http://schemas.microsoft.com/office/powerpoint/2010/main" val="197648271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364</Words>
  <Application>Microsoft Office PowerPoint</Application>
  <PresentationFormat>Panoramiczny</PresentationFormat>
  <Paragraphs>64</Paragraphs>
  <Slides>21</Slides>
  <Notes>0</Notes>
  <HiddenSlides>0</HiddenSlides>
  <MMClips>3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Motyw pakietu Office</vt:lpstr>
      <vt:lpstr>Symulacje w przyrodzie – model drapieżnik-ofiara </vt:lpstr>
      <vt:lpstr>Czym jest symulacja oraz modelowanie?</vt:lpstr>
      <vt:lpstr>Jak to wygląda w przyrodzie?</vt:lpstr>
      <vt:lpstr>Jak zasymulować rzeczywistość? - Równanie Lotki-Volterry</vt:lpstr>
      <vt:lpstr>Wykres zależności populacji od czasu dla 2 gatunków</vt:lpstr>
      <vt:lpstr>Wykres Fazowy</vt:lpstr>
      <vt:lpstr>Prezentacja programu PowerPoint</vt:lpstr>
      <vt:lpstr>Co się stanie gdy zmienimy parametry?</vt:lpstr>
      <vt:lpstr>Pobawmy się jeszcze troszkę…</vt:lpstr>
      <vt:lpstr>Animacje zmiany współczynników </vt:lpstr>
      <vt:lpstr>Porównajmy teraz wykresy o tych samych parametrach</vt:lpstr>
      <vt:lpstr>Wykres dla czterech gatunków  (dwóch ofiar oraz dwóch drapieżników)</vt:lpstr>
      <vt:lpstr>Zobaczmy jak to powinno działać w przyrodzie</vt:lpstr>
      <vt:lpstr>Czy ten model działa zawsze?</vt:lpstr>
      <vt:lpstr>Czym jest model agentowy?</vt:lpstr>
      <vt:lpstr>Model agentowy – lepsza wizualizacja dla mniejszych środowisk</vt:lpstr>
      <vt:lpstr>Zmiana parametrów</vt:lpstr>
      <vt:lpstr>Zmiana parametrów</vt:lpstr>
      <vt:lpstr>Dlaczego wybraliśmy ten temat?</vt:lpstr>
      <vt:lpstr>Bibliografia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Symulacje w przyrodzie</dc:title>
  <dc:creator>Jacek Paździerkiewicz</dc:creator>
  <cp:lastModifiedBy>Jacek Paździerkiewicz</cp:lastModifiedBy>
  <cp:revision>61</cp:revision>
  <dcterms:created xsi:type="dcterms:W3CDTF">2021-06-15T07:21:11Z</dcterms:created>
  <dcterms:modified xsi:type="dcterms:W3CDTF">2021-06-17T19:44:45Z</dcterms:modified>
</cp:coreProperties>
</file>